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5" r:id="rId1"/>
  </p:sldMasterIdLst>
  <p:notesMasterIdLst>
    <p:notesMasterId r:id="rId23"/>
  </p:notesMasterIdLst>
  <p:handoutMasterIdLst>
    <p:handoutMasterId r:id="rId24"/>
  </p:handoutMasterIdLst>
  <p:sldIdLst>
    <p:sldId id="270" r:id="rId2"/>
    <p:sldId id="314" r:id="rId3"/>
    <p:sldId id="346" r:id="rId4"/>
    <p:sldId id="347" r:id="rId5"/>
    <p:sldId id="365" r:id="rId6"/>
    <p:sldId id="341" r:id="rId7"/>
    <p:sldId id="354" r:id="rId8"/>
    <p:sldId id="356" r:id="rId9"/>
    <p:sldId id="355" r:id="rId10"/>
    <p:sldId id="336" r:id="rId11"/>
    <p:sldId id="349" r:id="rId12"/>
    <p:sldId id="350" r:id="rId13"/>
    <p:sldId id="364" r:id="rId14"/>
    <p:sldId id="342" r:id="rId15"/>
    <p:sldId id="353" r:id="rId16"/>
    <p:sldId id="361" r:id="rId17"/>
    <p:sldId id="362" r:id="rId18"/>
    <p:sldId id="343" r:id="rId19"/>
    <p:sldId id="345" r:id="rId20"/>
    <p:sldId id="259" r:id="rId21"/>
    <p:sldId id="284" r:id="rId22"/>
  </p:sldIdLst>
  <p:sldSz cx="9144000" cy="6858000" type="screen4x3"/>
  <p:notesSz cx="7004050" cy="9290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INE LEFRANCOIS" initials="ML" lastIdx="2" clrIdx="0">
    <p:extLst>
      <p:ext uri="{19B8F6BF-5375-455C-9EA6-DF929625EA0E}">
        <p15:presenceInfo xmlns:p15="http://schemas.microsoft.com/office/powerpoint/2012/main" userId="d9feefd9dc06753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2F"/>
    <a:srgbClr val="051F40"/>
    <a:srgbClr val="800000"/>
    <a:srgbClr val="DA0B2E"/>
    <a:srgbClr val="1E9FD0"/>
    <a:srgbClr val="8FE5B0"/>
    <a:srgbClr val="FFCC99"/>
    <a:srgbClr val="B5D03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93" autoAdjust="0"/>
    <p:restoredTop sz="79528" autoAdjust="0"/>
  </p:normalViewPr>
  <p:slideViewPr>
    <p:cSldViewPr snapToGrid="0" snapToObjects="1">
      <p:cViewPr varScale="1">
        <p:scale>
          <a:sx n="83" d="100"/>
          <a:sy n="83" d="100"/>
        </p:scale>
        <p:origin x="1410"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1" d="100"/>
          <a:sy n="81" d="100"/>
        </p:scale>
        <p:origin x="325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9C0E6C-2784-4FA9-B376-6201B8B09852}"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fr-CA"/>
        </a:p>
      </dgm:t>
    </dgm:pt>
    <dgm:pt modelId="{A67CF289-643B-448D-BB13-AC7FA65FB885}">
      <dgm:prSet custT="1"/>
      <dgm:spPr/>
      <dgm:t>
        <a:bodyPr/>
        <a:lstStyle/>
        <a:p>
          <a:r>
            <a:rPr lang="en-US" sz="1400" b="1" i="0" dirty="0">
              <a:latin typeface="Arial Black" panose="020B0A04020102020204" pitchFamily="34" charset="0"/>
            </a:rPr>
            <a:t>Communication et </a:t>
          </a:r>
        </a:p>
        <a:p>
          <a:r>
            <a:rPr lang="en-US" sz="1400" b="1" i="0" dirty="0">
              <a:latin typeface="Arial Black" panose="020B0A04020102020204" pitchFamily="34" charset="0"/>
            </a:rPr>
            <a:t>Défense des </a:t>
          </a:r>
          <a:r>
            <a:rPr lang="en-US" sz="1400" b="1" i="0" dirty="0" err="1">
              <a:latin typeface="Arial Black" panose="020B0A04020102020204" pitchFamily="34" charset="0"/>
            </a:rPr>
            <a:t>Intérêts</a:t>
          </a:r>
          <a:endParaRPr lang="en-US" sz="1400" b="1" i="0" dirty="0">
            <a:latin typeface="Arial Black" panose="020B0A04020102020204" pitchFamily="34" charset="0"/>
          </a:endParaRPr>
        </a:p>
        <a:p>
          <a:r>
            <a:rPr lang="en-US" sz="1400" b="0" i="0" dirty="0">
              <a:latin typeface="+mn-lt"/>
            </a:rPr>
            <a:t>(Micheline </a:t>
          </a:r>
          <a:r>
            <a:rPr lang="en-US" sz="1400" b="0" i="0" dirty="0" err="1">
              <a:solidFill>
                <a:schemeClr val="bg2"/>
              </a:solidFill>
              <a:latin typeface="+mn-lt"/>
            </a:rPr>
            <a:t>Lefran</a:t>
          </a:r>
          <a:r>
            <a:rPr lang="fr-CA" sz="1400" b="0" dirty="0">
              <a:solidFill>
                <a:schemeClr val="bg2"/>
              </a:solidFill>
              <a:effectLst/>
              <a:latin typeface="+mn-lt"/>
              <a:ea typeface="Times New Roman" panose="02020603050405020304" pitchFamily="18" charset="0"/>
            </a:rPr>
            <a:t>ç</a:t>
          </a:r>
          <a:r>
            <a:rPr lang="en-US" sz="1400" b="0" i="0" dirty="0" err="1">
              <a:solidFill>
                <a:schemeClr val="bg2"/>
              </a:solidFill>
              <a:latin typeface="+mn-lt"/>
            </a:rPr>
            <a:t>ois</a:t>
          </a:r>
          <a:r>
            <a:rPr lang="en-US" sz="1400" b="0" i="0" dirty="0">
              <a:latin typeface="+mn-lt"/>
            </a:rPr>
            <a:t>)</a:t>
          </a:r>
          <a:endParaRPr lang="fr-CA" sz="1400" dirty="0">
            <a:latin typeface="+mn-lt"/>
          </a:endParaRPr>
        </a:p>
      </dgm:t>
    </dgm:pt>
    <dgm:pt modelId="{5780F5E0-54E6-45C7-8AC9-D561B7424124}" type="parTrans" cxnId="{3849D01D-252F-415E-BCD6-616B55D20CD0}">
      <dgm:prSet/>
      <dgm:spPr/>
      <dgm:t>
        <a:bodyPr/>
        <a:lstStyle/>
        <a:p>
          <a:endParaRPr lang="fr-CA"/>
        </a:p>
      </dgm:t>
    </dgm:pt>
    <dgm:pt modelId="{FC1DDE9E-5247-490F-BA85-24E7C37B5CA5}" type="sibTrans" cxnId="{3849D01D-252F-415E-BCD6-616B55D20CD0}">
      <dgm:prSet/>
      <dgm:spPr/>
      <dgm:t>
        <a:bodyPr/>
        <a:lstStyle/>
        <a:p>
          <a:endParaRPr lang="fr-CA"/>
        </a:p>
      </dgm:t>
    </dgm:pt>
    <dgm:pt modelId="{F4568B5C-B076-45F3-B7FE-B5A9D22A3018}">
      <dgm:prSet custT="1"/>
      <dgm:spPr/>
      <dgm:t>
        <a:bodyPr/>
        <a:lstStyle/>
        <a:p>
          <a:endParaRPr lang="en-US" sz="1400" b="1" i="0" dirty="0">
            <a:latin typeface="Arial Black" panose="020B0A04020102020204" pitchFamily="34" charset="0"/>
          </a:endParaRPr>
        </a:p>
        <a:p>
          <a:endParaRPr lang="en-US" sz="1400" b="1" i="0" dirty="0">
            <a:latin typeface="Arial Black" panose="020B0A04020102020204" pitchFamily="34" charset="0"/>
          </a:endParaRPr>
        </a:p>
        <a:p>
          <a:r>
            <a:rPr lang="en-US" sz="1400" b="1" i="0" dirty="0" err="1">
              <a:latin typeface="Arial Black" panose="020B0A04020102020204" pitchFamily="34" charset="0"/>
            </a:rPr>
            <a:t>Recrutement</a:t>
          </a:r>
          <a:r>
            <a:rPr lang="en-US" sz="1400" b="1" i="0" dirty="0">
              <a:latin typeface="Arial Black" panose="020B0A04020102020204" pitchFamily="34" charset="0"/>
            </a:rPr>
            <a:t> </a:t>
          </a:r>
          <a:r>
            <a:rPr lang="en-US" sz="1400" b="0" i="0" dirty="0"/>
            <a:t>(Claude Larochelle)</a:t>
          </a:r>
          <a:endParaRPr lang="fr-CA" sz="1400" dirty="0"/>
        </a:p>
      </dgm:t>
    </dgm:pt>
    <dgm:pt modelId="{F9A9C2F8-80D5-4F1B-9EDE-CC054FA3321B}" type="parTrans" cxnId="{579804CF-7DA6-4A0C-A42B-D2D4276935D9}">
      <dgm:prSet/>
      <dgm:spPr/>
      <dgm:t>
        <a:bodyPr/>
        <a:lstStyle/>
        <a:p>
          <a:endParaRPr lang="fr-CA"/>
        </a:p>
      </dgm:t>
    </dgm:pt>
    <dgm:pt modelId="{0E3BF2B0-8E17-4745-90C7-8F25C8FA417D}" type="sibTrans" cxnId="{579804CF-7DA6-4A0C-A42B-D2D4276935D9}">
      <dgm:prSet/>
      <dgm:spPr/>
      <dgm:t>
        <a:bodyPr/>
        <a:lstStyle/>
        <a:p>
          <a:endParaRPr lang="fr-CA"/>
        </a:p>
      </dgm:t>
    </dgm:pt>
    <dgm:pt modelId="{1CB81FAE-9F4E-4DC5-B046-7ACE6628A6A0}">
      <dgm:prSet custT="1"/>
      <dgm:spPr/>
      <dgm:t>
        <a:bodyPr/>
        <a:lstStyle/>
        <a:p>
          <a:endParaRPr lang="en-US" sz="1800" b="1" i="0" dirty="0">
            <a:latin typeface="Arial Black" panose="020B0A04020102020204" pitchFamily="34" charset="0"/>
          </a:endParaRPr>
        </a:p>
        <a:p>
          <a:endParaRPr lang="en-US" sz="1800" b="1" i="0" dirty="0">
            <a:latin typeface="Arial Black" panose="020B0A04020102020204" pitchFamily="34" charset="0"/>
          </a:endParaRPr>
        </a:p>
        <a:p>
          <a:r>
            <a:rPr lang="en-US" sz="1400" b="1" i="0" dirty="0" err="1">
              <a:latin typeface="Arial Black" panose="020B0A04020102020204" pitchFamily="34" charset="0"/>
            </a:rPr>
            <a:t>ComiWeb</a:t>
          </a:r>
          <a:r>
            <a:rPr lang="en-US" sz="1600" b="0" i="0" dirty="0">
              <a:latin typeface="Arial Black" panose="020B0A04020102020204" pitchFamily="34" charset="0"/>
            </a:rPr>
            <a:t> </a:t>
          </a:r>
          <a:r>
            <a:rPr lang="en-US" sz="1400" b="0" i="0" dirty="0">
              <a:latin typeface="+mn-lt"/>
            </a:rPr>
            <a:t>(Jean-Marc Demers  </a:t>
          </a:r>
          <a:r>
            <a:rPr lang="en-US" sz="1400" b="0" i="0" dirty="0"/>
            <a:t>et  </a:t>
          </a:r>
        </a:p>
        <a:p>
          <a:r>
            <a:rPr lang="en-US" sz="1400" b="0" i="0" dirty="0"/>
            <a:t>  Guy Abel)</a:t>
          </a:r>
          <a:endParaRPr lang="fr-CA" sz="1400" dirty="0"/>
        </a:p>
      </dgm:t>
    </dgm:pt>
    <dgm:pt modelId="{CB7FDDEB-5BBE-44DE-928A-9BED11726A7B}" type="parTrans" cxnId="{64F58B6A-1B1D-44C9-B0A1-804F378E4547}">
      <dgm:prSet/>
      <dgm:spPr/>
      <dgm:t>
        <a:bodyPr/>
        <a:lstStyle/>
        <a:p>
          <a:endParaRPr lang="fr-CA"/>
        </a:p>
      </dgm:t>
    </dgm:pt>
    <dgm:pt modelId="{83D584D5-7AC5-414E-86F9-43D2F694C009}" type="sibTrans" cxnId="{64F58B6A-1B1D-44C9-B0A1-804F378E4547}">
      <dgm:prSet/>
      <dgm:spPr/>
      <dgm:t>
        <a:bodyPr/>
        <a:lstStyle/>
        <a:p>
          <a:endParaRPr lang="fr-CA"/>
        </a:p>
      </dgm:t>
    </dgm:pt>
    <dgm:pt modelId="{02DF9A66-C552-45B7-A699-21F716C152B1}">
      <dgm:prSet custT="1"/>
      <dgm:spPr/>
      <dgm:t>
        <a:bodyPr/>
        <a:lstStyle/>
        <a:p>
          <a:endParaRPr lang="en-US" sz="1800" b="1" i="0" dirty="0">
            <a:latin typeface="Arial Black" panose="020B0A04020102020204" pitchFamily="34" charset="0"/>
          </a:endParaRPr>
        </a:p>
        <a:p>
          <a:r>
            <a:rPr lang="en-US" sz="1400" b="1" i="0" dirty="0" err="1">
              <a:latin typeface="Arial Black" panose="020B0A04020102020204" pitchFamily="34" charset="0"/>
            </a:rPr>
            <a:t>Activités</a:t>
          </a:r>
          <a:r>
            <a:rPr lang="en-US" sz="1400" b="1" i="0" dirty="0">
              <a:latin typeface="Arial Black" panose="020B0A04020102020204" pitchFamily="34" charset="0"/>
            </a:rPr>
            <a:t> </a:t>
          </a:r>
          <a:r>
            <a:rPr lang="en-US" sz="1400" b="1" i="0" dirty="0" err="1">
              <a:latin typeface="Arial Black" panose="020B0A04020102020204" pitchFamily="34" charset="0"/>
            </a:rPr>
            <a:t>sociales</a:t>
          </a:r>
          <a:r>
            <a:rPr lang="en-US" sz="1400" b="1" i="0" dirty="0">
              <a:latin typeface="Arial Black" panose="020B0A04020102020204" pitchFamily="34" charset="0"/>
            </a:rPr>
            <a:t> </a:t>
          </a:r>
          <a:r>
            <a:rPr lang="en-US" sz="1400" b="0" i="0" dirty="0"/>
            <a:t>(Germain Boivin)</a:t>
          </a:r>
          <a:endParaRPr lang="fr-CA" sz="1400" dirty="0"/>
        </a:p>
      </dgm:t>
    </dgm:pt>
    <dgm:pt modelId="{3A759CE1-4A67-4FFE-A584-540E7CA88E98}" type="parTrans" cxnId="{6C10F063-7DD3-4CB8-9456-447F3DD8CC9B}">
      <dgm:prSet/>
      <dgm:spPr/>
      <dgm:t>
        <a:bodyPr/>
        <a:lstStyle/>
        <a:p>
          <a:endParaRPr lang="fr-CA"/>
        </a:p>
      </dgm:t>
    </dgm:pt>
    <dgm:pt modelId="{14051023-A18D-4065-AA40-864C9F86FA37}" type="sibTrans" cxnId="{6C10F063-7DD3-4CB8-9456-447F3DD8CC9B}">
      <dgm:prSet/>
      <dgm:spPr/>
      <dgm:t>
        <a:bodyPr/>
        <a:lstStyle/>
        <a:p>
          <a:endParaRPr lang="fr-CA"/>
        </a:p>
      </dgm:t>
    </dgm:pt>
    <dgm:pt modelId="{41AE1B9E-A008-4BBC-B1DD-C00BFC5F24C6}">
      <dgm:prSet custT="1"/>
      <dgm:spPr>
        <a:effectLst>
          <a:softEdge rad="63500"/>
        </a:effectLst>
      </dgm:spPr>
      <dgm:t>
        <a:bodyPr/>
        <a:lstStyle/>
        <a:p>
          <a:pPr algn="ctr"/>
          <a:endParaRPr lang="en-US" sz="1700" b="1" i="0" dirty="0">
            <a:latin typeface="Arial Rounded MT Bold" panose="020F0704030504030204" pitchFamily="34" charset="0"/>
          </a:endParaRPr>
        </a:p>
        <a:p>
          <a:pPr algn="ctr"/>
          <a:endParaRPr lang="en-US" sz="1700" b="1" i="0" dirty="0">
            <a:latin typeface="Arial Rounded MT Bold" panose="020F0704030504030204" pitchFamily="34" charset="0"/>
          </a:endParaRPr>
        </a:p>
        <a:p>
          <a:pPr algn="l"/>
          <a:r>
            <a:rPr lang="en-US" sz="1400" b="1" i="0" dirty="0">
              <a:latin typeface="Arial Black" panose="020B0A04020102020204" pitchFamily="34" charset="0"/>
            </a:rPr>
            <a:t> Finances </a:t>
          </a:r>
          <a:r>
            <a:rPr lang="en-US" sz="1400" b="0" i="0" dirty="0"/>
            <a:t>(Roland Langevin  et Guy Abel)</a:t>
          </a:r>
          <a:endParaRPr lang="fr-CA" sz="1400" dirty="0"/>
        </a:p>
      </dgm:t>
    </dgm:pt>
    <dgm:pt modelId="{BEF9FFDE-80D1-4128-92F5-204D0BC525F3}" type="parTrans" cxnId="{FB185B48-16F4-4558-9621-CA2E4709624A}">
      <dgm:prSet/>
      <dgm:spPr/>
      <dgm:t>
        <a:bodyPr/>
        <a:lstStyle/>
        <a:p>
          <a:endParaRPr lang="fr-CA"/>
        </a:p>
      </dgm:t>
    </dgm:pt>
    <dgm:pt modelId="{DC3AD2D7-F1F8-44DB-9F4A-F1C62C2BBB2D}" type="sibTrans" cxnId="{FB185B48-16F4-4558-9621-CA2E4709624A}">
      <dgm:prSet/>
      <dgm:spPr/>
      <dgm:t>
        <a:bodyPr/>
        <a:lstStyle/>
        <a:p>
          <a:endParaRPr lang="fr-CA"/>
        </a:p>
      </dgm:t>
    </dgm:pt>
    <dgm:pt modelId="{3D0830D4-1CFE-4322-878A-A01ADA566E2B}" type="pres">
      <dgm:prSet presAssocID="{D39C0E6C-2784-4FA9-B376-6201B8B09852}" presName="Name0" presStyleCnt="0">
        <dgm:presLayoutVars>
          <dgm:dir/>
          <dgm:resizeHandles val="exact"/>
        </dgm:presLayoutVars>
      </dgm:prSet>
      <dgm:spPr/>
    </dgm:pt>
    <dgm:pt modelId="{F7FB8763-E317-42B1-8C0C-942D50F45D29}" type="pres">
      <dgm:prSet presAssocID="{D39C0E6C-2784-4FA9-B376-6201B8B09852}" presName="fgShape" presStyleLbl="fgShp" presStyleIdx="0" presStyleCnt="1"/>
      <dgm:spPr/>
    </dgm:pt>
    <dgm:pt modelId="{2C0A0F59-21BC-45B7-A8A5-1A35D03ECBF8}" type="pres">
      <dgm:prSet presAssocID="{D39C0E6C-2784-4FA9-B376-6201B8B09852}" presName="linComp" presStyleCnt="0"/>
      <dgm:spPr/>
    </dgm:pt>
    <dgm:pt modelId="{47B4D947-2689-4231-8422-85479A1E9B71}" type="pres">
      <dgm:prSet presAssocID="{A67CF289-643B-448D-BB13-AC7FA65FB885}" presName="compNode" presStyleCnt="0"/>
      <dgm:spPr/>
    </dgm:pt>
    <dgm:pt modelId="{0E853CAB-07FB-49F4-9411-283277B52C65}" type="pres">
      <dgm:prSet presAssocID="{A67CF289-643B-448D-BB13-AC7FA65FB885}" presName="bkgdShape" presStyleLbl="node1" presStyleIdx="0" presStyleCnt="5" custScaleX="122613"/>
      <dgm:spPr/>
    </dgm:pt>
    <dgm:pt modelId="{EB239476-6DF1-4BB5-89E2-A92E33FD9D16}" type="pres">
      <dgm:prSet presAssocID="{A67CF289-643B-448D-BB13-AC7FA65FB885}" presName="nodeTx" presStyleLbl="node1" presStyleIdx="0" presStyleCnt="5">
        <dgm:presLayoutVars>
          <dgm:bulletEnabled val="1"/>
        </dgm:presLayoutVars>
      </dgm:prSet>
      <dgm:spPr/>
    </dgm:pt>
    <dgm:pt modelId="{49C79AE0-CF43-4891-8248-19EDD172FB67}" type="pres">
      <dgm:prSet presAssocID="{A67CF289-643B-448D-BB13-AC7FA65FB885}" presName="invisiNode" presStyleLbl="node1" presStyleIdx="0" presStyleCnt="5"/>
      <dgm:spPr/>
    </dgm:pt>
    <dgm:pt modelId="{4F67C589-09A1-4121-8B96-BF4190D52888}" type="pres">
      <dgm:prSet presAssocID="{A67CF289-643B-448D-BB13-AC7FA65FB885}" presName="imagNode" presStyleLbl="fgImgPlace1" presStyleIdx="0" presStyleCnt="5" custScaleY="90312" custLinFactNeighborX="-4024" custLinFactNeighborY="-3260"/>
      <dgm:spPr>
        <a:blipFill rotWithShape="1">
          <a:blip xmlns:r="http://schemas.openxmlformats.org/officeDocument/2006/relationships" r:embed="rId1"/>
          <a:srcRect/>
          <a:stretch>
            <a:fillRect l="-10000" r="-10000"/>
          </a:stretch>
        </a:blipFill>
        <a:effectLst>
          <a:softEdge rad="63500"/>
        </a:effectLst>
      </dgm:spPr>
    </dgm:pt>
    <dgm:pt modelId="{5C72F56D-8587-465F-B614-D896ADF26634}" type="pres">
      <dgm:prSet presAssocID="{FC1DDE9E-5247-490F-BA85-24E7C37B5CA5}" presName="sibTrans" presStyleLbl="sibTrans2D1" presStyleIdx="0" presStyleCnt="0"/>
      <dgm:spPr/>
    </dgm:pt>
    <dgm:pt modelId="{C25464E6-512C-4659-801B-FF9DFA102B78}" type="pres">
      <dgm:prSet presAssocID="{F4568B5C-B076-45F3-B7FE-B5A9D22A3018}" presName="compNode" presStyleCnt="0"/>
      <dgm:spPr/>
    </dgm:pt>
    <dgm:pt modelId="{3D815F39-ACF5-4DA0-89C2-67FD3A6BEFFE}" type="pres">
      <dgm:prSet presAssocID="{F4568B5C-B076-45F3-B7FE-B5A9D22A3018}" presName="bkgdShape" presStyleLbl="node1" presStyleIdx="1" presStyleCnt="5" custScaleX="115243" custLinFactNeighborX="2788" custLinFactNeighborY="-128"/>
      <dgm:spPr/>
    </dgm:pt>
    <dgm:pt modelId="{FE8D8462-3FEE-47B2-9F9B-AC5C2335B494}" type="pres">
      <dgm:prSet presAssocID="{F4568B5C-B076-45F3-B7FE-B5A9D22A3018}" presName="nodeTx" presStyleLbl="node1" presStyleIdx="1" presStyleCnt="5">
        <dgm:presLayoutVars>
          <dgm:bulletEnabled val="1"/>
        </dgm:presLayoutVars>
      </dgm:prSet>
      <dgm:spPr/>
    </dgm:pt>
    <dgm:pt modelId="{1CFEB9DF-B484-4A92-B8ED-A489656FADBE}" type="pres">
      <dgm:prSet presAssocID="{F4568B5C-B076-45F3-B7FE-B5A9D22A3018}" presName="invisiNode" presStyleLbl="node1" presStyleIdx="1" presStyleCnt="5"/>
      <dgm:spPr/>
    </dgm:pt>
    <dgm:pt modelId="{76DE0ACF-2485-4620-B165-1529B4287882}" type="pres">
      <dgm:prSet presAssocID="{F4568B5C-B076-45F3-B7FE-B5A9D22A3018}" presName="imagNode" presStyleLbl="fgImgPlace1" presStyleIdx="1" presStyleCnt="5" custScaleX="92116" custScaleY="90541" custLinFactNeighborX="805" custLinFactNeighborY="-2195"/>
      <dgm:spPr>
        <a:blipFill>
          <a:blip xmlns:r="http://schemas.openxmlformats.org/officeDocument/2006/relationships" r:embed="rId2"/>
          <a:srcRect/>
          <a:stretch>
            <a:fillRect l="-1000" r="-1000"/>
          </a:stretch>
        </a:blipFill>
        <a:effectLst>
          <a:softEdge rad="63500"/>
        </a:effectLst>
      </dgm:spPr>
    </dgm:pt>
    <dgm:pt modelId="{BFC7A023-FFDD-4EEB-A354-25FBEF99EB03}" type="pres">
      <dgm:prSet presAssocID="{0E3BF2B0-8E17-4745-90C7-8F25C8FA417D}" presName="sibTrans" presStyleLbl="sibTrans2D1" presStyleIdx="0" presStyleCnt="0"/>
      <dgm:spPr/>
    </dgm:pt>
    <dgm:pt modelId="{2A96DAFC-622E-4132-B9D1-DEF6D4698467}" type="pres">
      <dgm:prSet presAssocID="{41AE1B9E-A008-4BBC-B1DD-C00BFC5F24C6}" presName="compNode" presStyleCnt="0"/>
      <dgm:spPr/>
    </dgm:pt>
    <dgm:pt modelId="{04DEBEC8-0A32-40AD-8EDC-8F41774550A9}" type="pres">
      <dgm:prSet presAssocID="{41AE1B9E-A008-4BBC-B1DD-C00BFC5F24C6}" presName="bkgdShape" presStyleLbl="node1" presStyleIdx="2" presStyleCnt="5" custScaleX="121548" custLinFactNeighborX="1221" custLinFactNeighborY="-2129"/>
      <dgm:spPr/>
    </dgm:pt>
    <dgm:pt modelId="{793CE534-4554-4A24-ACD5-40A898D2E271}" type="pres">
      <dgm:prSet presAssocID="{41AE1B9E-A008-4BBC-B1DD-C00BFC5F24C6}" presName="nodeTx" presStyleLbl="node1" presStyleIdx="2" presStyleCnt="5">
        <dgm:presLayoutVars>
          <dgm:bulletEnabled val="1"/>
        </dgm:presLayoutVars>
      </dgm:prSet>
      <dgm:spPr/>
    </dgm:pt>
    <dgm:pt modelId="{E71B18EB-96F7-4410-A17F-CAA7BE613E06}" type="pres">
      <dgm:prSet presAssocID="{41AE1B9E-A008-4BBC-B1DD-C00BFC5F24C6}" presName="invisiNode" presStyleLbl="node1" presStyleIdx="2" presStyleCnt="5"/>
      <dgm:spPr/>
    </dgm:pt>
    <dgm:pt modelId="{DA16E4B5-E86C-4E97-8F73-CEB6B317E9DA}" type="pres">
      <dgm:prSet presAssocID="{41AE1B9E-A008-4BBC-B1DD-C00BFC5F24C6}" presName="imagNode" presStyleLbl="fgImgPlace1" presStyleIdx="2" presStyleCnt="5" custScaleY="83599" custLinFactNeighborX="-699" custLinFactNeighborY="-14230"/>
      <dgm:spPr>
        <a:blipFill>
          <a:blip xmlns:r="http://schemas.openxmlformats.org/officeDocument/2006/relationships" r:embed="rId3"/>
          <a:srcRect/>
          <a:stretch>
            <a:fillRect t="-1000" b="-1000"/>
          </a:stretch>
        </a:blipFill>
        <a:effectLst>
          <a:softEdge rad="63500"/>
        </a:effectLst>
      </dgm:spPr>
    </dgm:pt>
    <dgm:pt modelId="{B15DE8B5-C7D0-4128-B107-FD487F78F7F3}" type="pres">
      <dgm:prSet presAssocID="{DC3AD2D7-F1F8-44DB-9F4A-F1C62C2BBB2D}" presName="sibTrans" presStyleLbl="sibTrans2D1" presStyleIdx="0" presStyleCnt="0"/>
      <dgm:spPr/>
    </dgm:pt>
    <dgm:pt modelId="{FD07CAEC-C2B5-43CB-BEA5-3238EC67A2FF}" type="pres">
      <dgm:prSet presAssocID="{1CB81FAE-9F4E-4DC5-B046-7ACE6628A6A0}" presName="compNode" presStyleCnt="0"/>
      <dgm:spPr/>
    </dgm:pt>
    <dgm:pt modelId="{7EE2E36A-510A-47FD-840C-5B2C706A5D03}" type="pres">
      <dgm:prSet presAssocID="{1CB81FAE-9F4E-4DC5-B046-7ACE6628A6A0}" presName="bkgdShape" presStyleLbl="node1" presStyleIdx="3" presStyleCnt="5" custScaleX="110092" custLinFactNeighborX="-5975" custLinFactNeighborY="1186"/>
      <dgm:spPr/>
    </dgm:pt>
    <dgm:pt modelId="{43E14949-C51D-4D8C-B168-6F980779745A}" type="pres">
      <dgm:prSet presAssocID="{1CB81FAE-9F4E-4DC5-B046-7ACE6628A6A0}" presName="nodeTx" presStyleLbl="node1" presStyleIdx="3" presStyleCnt="5">
        <dgm:presLayoutVars>
          <dgm:bulletEnabled val="1"/>
        </dgm:presLayoutVars>
      </dgm:prSet>
      <dgm:spPr/>
    </dgm:pt>
    <dgm:pt modelId="{4D643861-8608-406D-A26B-6355415F63AB}" type="pres">
      <dgm:prSet presAssocID="{1CB81FAE-9F4E-4DC5-B046-7ACE6628A6A0}" presName="invisiNode" presStyleLbl="node1" presStyleIdx="3" presStyleCnt="5"/>
      <dgm:spPr/>
    </dgm:pt>
    <dgm:pt modelId="{B34E4769-B92A-4393-8CB7-C0A9F6EBF259}" type="pres">
      <dgm:prSet presAssocID="{1CB81FAE-9F4E-4DC5-B046-7ACE6628A6A0}" presName="imagNode" presStyleLbl="fgImgPlace1" presStyleIdx="3" presStyleCnt="5" custScaleX="80379" custScaleY="80262" custLinFactNeighborX="-8383" custLinFactNeighborY="-12402"/>
      <dgm:spPr>
        <a:blipFill rotWithShape="1">
          <a:blip xmlns:r="http://schemas.openxmlformats.org/officeDocument/2006/relationships" r:embed="rId4"/>
          <a:srcRect/>
          <a:stretch>
            <a:fillRect l="-9000" r="-9000"/>
          </a:stretch>
        </a:blipFill>
        <a:effectLst>
          <a:softEdge rad="63500"/>
        </a:effectLst>
      </dgm:spPr>
    </dgm:pt>
    <dgm:pt modelId="{FFAE2F36-11EF-4E5B-A729-86882B7A4F7C}" type="pres">
      <dgm:prSet presAssocID="{83D584D5-7AC5-414E-86F9-43D2F694C009}" presName="sibTrans" presStyleLbl="sibTrans2D1" presStyleIdx="0" presStyleCnt="0"/>
      <dgm:spPr/>
    </dgm:pt>
    <dgm:pt modelId="{1472D9DD-A396-45F4-AC08-6C68A0F8207C}" type="pres">
      <dgm:prSet presAssocID="{02DF9A66-C552-45B7-A699-21F716C152B1}" presName="compNode" presStyleCnt="0"/>
      <dgm:spPr/>
    </dgm:pt>
    <dgm:pt modelId="{C22A2A47-365D-49DD-A0F9-D675C9252756}" type="pres">
      <dgm:prSet presAssocID="{02DF9A66-C552-45B7-A699-21F716C152B1}" presName="bkgdShape" presStyleLbl="node1" presStyleIdx="4" presStyleCnt="5" custLinFactNeighborX="30914"/>
      <dgm:spPr/>
    </dgm:pt>
    <dgm:pt modelId="{69043971-3564-4FF6-8A96-CF5D85DD109C}" type="pres">
      <dgm:prSet presAssocID="{02DF9A66-C552-45B7-A699-21F716C152B1}" presName="nodeTx" presStyleLbl="node1" presStyleIdx="4" presStyleCnt="5">
        <dgm:presLayoutVars>
          <dgm:bulletEnabled val="1"/>
        </dgm:presLayoutVars>
      </dgm:prSet>
      <dgm:spPr/>
    </dgm:pt>
    <dgm:pt modelId="{75CF58C9-F48B-44F7-9E7E-4146EDE15AE9}" type="pres">
      <dgm:prSet presAssocID="{02DF9A66-C552-45B7-A699-21F716C152B1}" presName="invisiNode" presStyleLbl="node1" presStyleIdx="4" presStyleCnt="5"/>
      <dgm:spPr/>
    </dgm:pt>
    <dgm:pt modelId="{ED4C1F8B-5379-4868-B945-BE104ED5C551}" type="pres">
      <dgm:prSet presAssocID="{02DF9A66-C552-45B7-A699-21F716C152B1}" presName="imagNode" presStyleLbl="fgImgPlace1" presStyleIdx="4" presStyleCnt="5" custScaleX="93644" custScaleY="86152" custLinFactNeighborX="-233" custLinFactNeighborY="-16674"/>
      <dgm:spPr>
        <a:blipFill rotWithShape="1">
          <a:blip xmlns:r="http://schemas.openxmlformats.org/officeDocument/2006/relationships" r:embed="rId5"/>
          <a:srcRect/>
          <a:stretch>
            <a:fillRect l="-9000" r="-9000"/>
          </a:stretch>
        </a:blipFill>
        <a:effectLst>
          <a:softEdge rad="63500"/>
        </a:effectLst>
      </dgm:spPr>
    </dgm:pt>
  </dgm:ptLst>
  <dgm:cxnLst>
    <dgm:cxn modelId="{DA540800-2FF7-4E43-856D-499F3A53DDA7}" type="presOf" srcId="{FC1DDE9E-5247-490F-BA85-24E7C37B5CA5}" destId="{5C72F56D-8587-465F-B614-D896ADF26634}" srcOrd="0" destOrd="0" presId="urn:microsoft.com/office/officeart/2005/8/layout/hList7"/>
    <dgm:cxn modelId="{93091A11-AB98-409B-8D68-8C42609390AB}" type="presOf" srcId="{F4568B5C-B076-45F3-B7FE-B5A9D22A3018}" destId="{FE8D8462-3FEE-47B2-9F9B-AC5C2335B494}" srcOrd="1" destOrd="0" presId="urn:microsoft.com/office/officeart/2005/8/layout/hList7"/>
    <dgm:cxn modelId="{8D032413-ED43-4D20-8041-F46DF212B48A}" type="presOf" srcId="{D39C0E6C-2784-4FA9-B376-6201B8B09852}" destId="{3D0830D4-1CFE-4322-878A-A01ADA566E2B}" srcOrd="0" destOrd="0" presId="urn:microsoft.com/office/officeart/2005/8/layout/hList7"/>
    <dgm:cxn modelId="{50EA0117-051F-41AC-ADEF-AA7688C32B71}" type="presOf" srcId="{41AE1B9E-A008-4BBC-B1DD-C00BFC5F24C6}" destId="{793CE534-4554-4A24-ACD5-40A898D2E271}" srcOrd="1" destOrd="0" presId="urn:microsoft.com/office/officeart/2005/8/layout/hList7"/>
    <dgm:cxn modelId="{3849D01D-252F-415E-BCD6-616B55D20CD0}" srcId="{D39C0E6C-2784-4FA9-B376-6201B8B09852}" destId="{A67CF289-643B-448D-BB13-AC7FA65FB885}" srcOrd="0" destOrd="0" parTransId="{5780F5E0-54E6-45C7-8AC9-D561B7424124}" sibTransId="{FC1DDE9E-5247-490F-BA85-24E7C37B5CA5}"/>
    <dgm:cxn modelId="{ED8EC224-A889-4EDE-8073-E7BC3C74FDD4}" type="presOf" srcId="{1CB81FAE-9F4E-4DC5-B046-7ACE6628A6A0}" destId="{7EE2E36A-510A-47FD-840C-5B2C706A5D03}" srcOrd="0" destOrd="0" presId="urn:microsoft.com/office/officeart/2005/8/layout/hList7"/>
    <dgm:cxn modelId="{6C10F063-7DD3-4CB8-9456-447F3DD8CC9B}" srcId="{D39C0E6C-2784-4FA9-B376-6201B8B09852}" destId="{02DF9A66-C552-45B7-A699-21F716C152B1}" srcOrd="4" destOrd="0" parTransId="{3A759CE1-4A67-4FFE-A584-540E7CA88E98}" sibTransId="{14051023-A18D-4065-AA40-864C9F86FA37}"/>
    <dgm:cxn modelId="{FB185B48-16F4-4558-9621-CA2E4709624A}" srcId="{D39C0E6C-2784-4FA9-B376-6201B8B09852}" destId="{41AE1B9E-A008-4BBC-B1DD-C00BFC5F24C6}" srcOrd="2" destOrd="0" parTransId="{BEF9FFDE-80D1-4128-92F5-204D0BC525F3}" sibTransId="{DC3AD2D7-F1F8-44DB-9F4A-F1C62C2BBB2D}"/>
    <dgm:cxn modelId="{64F58B6A-1B1D-44C9-B0A1-804F378E4547}" srcId="{D39C0E6C-2784-4FA9-B376-6201B8B09852}" destId="{1CB81FAE-9F4E-4DC5-B046-7ACE6628A6A0}" srcOrd="3" destOrd="0" parTransId="{CB7FDDEB-5BBE-44DE-928A-9BED11726A7B}" sibTransId="{83D584D5-7AC5-414E-86F9-43D2F694C009}"/>
    <dgm:cxn modelId="{8723B76B-088C-487C-AD2F-AFDB5EB5791B}" type="presOf" srcId="{F4568B5C-B076-45F3-B7FE-B5A9D22A3018}" destId="{3D815F39-ACF5-4DA0-89C2-67FD3A6BEFFE}" srcOrd="0" destOrd="0" presId="urn:microsoft.com/office/officeart/2005/8/layout/hList7"/>
    <dgm:cxn modelId="{D7C11471-B326-4F48-9855-867137A3FD6E}" type="presOf" srcId="{A67CF289-643B-448D-BB13-AC7FA65FB885}" destId="{EB239476-6DF1-4BB5-89E2-A92E33FD9D16}" srcOrd="1" destOrd="0" presId="urn:microsoft.com/office/officeart/2005/8/layout/hList7"/>
    <dgm:cxn modelId="{A51D6D76-FACD-497D-9CDF-339F3638EAD7}" type="presOf" srcId="{0E3BF2B0-8E17-4745-90C7-8F25C8FA417D}" destId="{BFC7A023-FFDD-4EEB-A354-25FBEF99EB03}" srcOrd="0" destOrd="0" presId="urn:microsoft.com/office/officeart/2005/8/layout/hList7"/>
    <dgm:cxn modelId="{47CF3079-79EC-4FC1-8538-DAC3699894FD}" type="presOf" srcId="{DC3AD2D7-F1F8-44DB-9F4A-F1C62C2BBB2D}" destId="{B15DE8B5-C7D0-4128-B107-FD487F78F7F3}" srcOrd="0" destOrd="0" presId="urn:microsoft.com/office/officeart/2005/8/layout/hList7"/>
    <dgm:cxn modelId="{F341777F-A7A5-41AF-B713-B17FFB0F7BA4}" type="presOf" srcId="{02DF9A66-C552-45B7-A699-21F716C152B1}" destId="{C22A2A47-365D-49DD-A0F9-D675C9252756}" srcOrd="0" destOrd="0" presId="urn:microsoft.com/office/officeart/2005/8/layout/hList7"/>
    <dgm:cxn modelId="{C977D08B-42EA-4C04-8A88-3E85548FEE54}" type="presOf" srcId="{1CB81FAE-9F4E-4DC5-B046-7ACE6628A6A0}" destId="{43E14949-C51D-4D8C-B168-6F980779745A}" srcOrd="1" destOrd="0" presId="urn:microsoft.com/office/officeart/2005/8/layout/hList7"/>
    <dgm:cxn modelId="{E79B2993-1061-457B-BB26-2D1A2E386805}" type="presOf" srcId="{41AE1B9E-A008-4BBC-B1DD-C00BFC5F24C6}" destId="{04DEBEC8-0A32-40AD-8EDC-8F41774550A9}" srcOrd="0" destOrd="0" presId="urn:microsoft.com/office/officeart/2005/8/layout/hList7"/>
    <dgm:cxn modelId="{26062DC2-B2F4-4EC4-852E-ADF1979AB0DB}" type="presOf" srcId="{02DF9A66-C552-45B7-A699-21F716C152B1}" destId="{69043971-3564-4FF6-8A96-CF5D85DD109C}" srcOrd="1" destOrd="0" presId="urn:microsoft.com/office/officeart/2005/8/layout/hList7"/>
    <dgm:cxn modelId="{579804CF-7DA6-4A0C-A42B-D2D4276935D9}" srcId="{D39C0E6C-2784-4FA9-B376-6201B8B09852}" destId="{F4568B5C-B076-45F3-B7FE-B5A9D22A3018}" srcOrd="1" destOrd="0" parTransId="{F9A9C2F8-80D5-4F1B-9EDE-CC054FA3321B}" sibTransId="{0E3BF2B0-8E17-4745-90C7-8F25C8FA417D}"/>
    <dgm:cxn modelId="{0D219BE4-31CE-4AC0-BEC3-14299EE10FD6}" type="presOf" srcId="{83D584D5-7AC5-414E-86F9-43D2F694C009}" destId="{FFAE2F36-11EF-4E5B-A729-86882B7A4F7C}" srcOrd="0" destOrd="0" presId="urn:microsoft.com/office/officeart/2005/8/layout/hList7"/>
    <dgm:cxn modelId="{D7E5D5FF-071F-4611-9FC1-1A42815A5365}" type="presOf" srcId="{A67CF289-643B-448D-BB13-AC7FA65FB885}" destId="{0E853CAB-07FB-49F4-9411-283277B52C65}" srcOrd="0" destOrd="0" presId="urn:microsoft.com/office/officeart/2005/8/layout/hList7"/>
    <dgm:cxn modelId="{0AEA8C75-81D1-42B4-94E4-CACB8C7D3C74}" type="presParOf" srcId="{3D0830D4-1CFE-4322-878A-A01ADA566E2B}" destId="{F7FB8763-E317-42B1-8C0C-942D50F45D29}" srcOrd="0" destOrd="0" presId="urn:microsoft.com/office/officeart/2005/8/layout/hList7"/>
    <dgm:cxn modelId="{3A03ED7C-5358-4440-A928-C6A1033860A3}" type="presParOf" srcId="{3D0830D4-1CFE-4322-878A-A01ADA566E2B}" destId="{2C0A0F59-21BC-45B7-A8A5-1A35D03ECBF8}" srcOrd="1" destOrd="0" presId="urn:microsoft.com/office/officeart/2005/8/layout/hList7"/>
    <dgm:cxn modelId="{AE030A9E-10FC-4B06-84D6-38871D00EDD3}" type="presParOf" srcId="{2C0A0F59-21BC-45B7-A8A5-1A35D03ECBF8}" destId="{47B4D947-2689-4231-8422-85479A1E9B71}" srcOrd="0" destOrd="0" presId="urn:microsoft.com/office/officeart/2005/8/layout/hList7"/>
    <dgm:cxn modelId="{2FE03A43-2D2B-4DA9-98E3-C921B0435B47}" type="presParOf" srcId="{47B4D947-2689-4231-8422-85479A1E9B71}" destId="{0E853CAB-07FB-49F4-9411-283277B52C65}" srcOrd="0" destOrd="0" presId="urn:microsoft.com/office/officeart/2005/8/layout/hList7"/>
    <dgm:cxn modelId="{4C65B405-96A5-46FF-9B1E-1C47773B2FAF}" type="presParOf" srcId="{47B4D947-2689-4231-8422-85479A1E9B71}" destId="{EB239476-6DF1-4BB5-89E2-A92E33FD9D16}" srcOrd="1" destOrd="0" presId="urn:microsoft.com/office/officeart/2005/8/layout/hList7"/>
    <dgm:cxn modelId="{8037741B-F094-4CB8-89D5-D14C5BD93D7E}" type="presParOf" srcId="{47B4D947-2689-4231-8422-85479A1E9B71}" destId="{49C79AE0-CF43-4891-8248-19EDD172FB67}" srcOrd="2" destOrd="0" presId="urn:microsoft.com/office/officeart/2005/8/layout/hList7"/>
    <dgm:cxn modelId="{A6EAC1FD-D118-4C52-A79C-2EC83AA3FD17}" type="presParOf" srcId="{47B4D947-2689-4231-8422-85479A1E9B71}" destId="{4F67C589-09A1-4121-8B96-BF4190D52888}" srcOrd="3" destOrd="0" presId="urn:microsoft.com/office/officeart/2005/8/layout/hList7"/>
    <dgm:cxn modelId="{C70C3E47-DD1C-4E92-AD20-33C4F25A4444}" type="presParOf" srcId="{2C0A0F59-21BC-45B7-A8A5-1A35D03ECBF8}" destId="{5C72F56D-8587-465F-B614-D896ADF26634}" srcOrd="1" destOrd="0" presId="urn:microsoft.com/office/officeart/2005/8/layout/hList7"/>
    <dgm:cxn modelId="{2A3359DF-828E-4856-B078-F728A35AF705}" type="presParOf" srcId="{2C0A0F59-21BC-45B7-A8A5-1A35D03ECBF8}" destId="{C25464E6-512C-4659-801B-FF9DFA102B78}" srcOrd="2" destOrd="0" presId="urn:microsoft.com/office/officeart/2005/8/layout/hList7"/>
    <dgm:cxn modelId="{0DE4BD2D-8C09-40D7-86FA-87B5EC67A0AE}" type="presParOf" srcId="{C25464E6-512C-4659-801B-FF9DFA102B78}" destId="{3D815F39-ACF5-4DA0-89C2-67FD3A6BEFFE}" srcOrd="0" destOrd="0" presId="urn:microsoft.com/office/officeart/2005/8/layout/hList7"/>
    <dgm:cxn modelId="{AD393A15-BCFC-4573-9DD7-28B69CA8D7FC}" type="presParOf" srcId="{C25464E6-512C-4659-801B-FF9DFA102B78}" destId="{FE8D8462-3FEE-47B2-9F9B-AC5C2335B494}" srcOrd="1" destOrd="0" presId="urn:microsoft.com/office/officeart/2005/8/layout/hList7"/>
    <dgm:cxn modelId="{C53CA9C3-7057-4D17-8528-3B058C7FB421}" type="presParOf" srcId="{C25464E6-512C-4659-801B-FF9DFA102B78}" destId="{1CFEB9DF-B484-4A92-B8ED-A489656FADBE}" srcOrd="2" destOrd="0" presId="urn:microsoft.com/office/officeart/2005/8/layout/hList7"/>
    <dgm:cxn modelId="{A041DA03-75B5-422D-BFD2-1EEE93122035}" type="presParOf" srcId="{C25464E6-512C-4659-801B-FF9DFA102B78}" destId="{76DE0ACF-2485-4620-B165-1529B4287882}" srcOrd="3" destOrd="0" presId="urn:microsoft.com/office/officeart/2005/8/layout/hList7"/>
    <dgm:cxn modelId="{1704FC02-97F3-4535-B47B-901C68447776}" type="presParOf" srcId="{2C0A0F59-21BC-45B7-A8A5-1A35D03ECBF8}" destId="{BFC7A023-FFDD-4EEB-A354-25FBEF99EB03}" srcOrd="3" destOrd="0" presId="urn:microsoft.com/office/officeart/2005/8/layout/hList7"/>
    <dgm:cxn modelId="{5AC7926E-4E55-40C6-994A-EAF427DCF6AF}" type="presParOf" srcId="{2C0A0F59-21BC-45B7-A8A5-1A35D03ECBF8}" destId="{2A96DAFC-622E-4132-B9D1-DEF6D4698467}" srcOrd="4" destOrd="0" presId="urn:microsoft.com/office/officeart/2005/8/layout/hList7"/>
    <dgm:cxn modelId="{BF752DD9-DC5C-44E4-97C5-02FE4BF3F4DC}" type="presParOf" srcId="{2A96DAFC-622E-4132-B9D1-DEF6D4698467}" destId="{04DEBEC8-0A32-40AD-8EDC-8F41774550A9}" srcOrd="0" destOrd="0" presId="urn:microsoft.com/office/officeart/2005/8/layout/hList7"/>
    <dgm:cxn modelId="{4A0B02D4-2A55-4B37-9B46-17BFE944D415}" type="presParOf" srcId="{2A96DAFC-622E-4132-B9D1-DEF6D4698467}" destId="{793CE534-4554-4A24-ACD5-40A898D2E271}" srcOrd="1" destOrd="0" presId="urn:microsoft.com/office/officeart/2005/8/layout/hList7"/>
    <dgm:cxn modelId="{2F7983C0-CD72-4235-8D2E-03EB6ECC9DC6}" type="presParOf" srcId="{2A96DAFC-622E-4132-B9D1-DEF6D4698467}" destId="{E71B18EB-96F7-4410-A17F-CAA7BE613E06}" srcOrd="2" destOrd="0" presId="urn:microsoft.com/office/officeart/2005/8/layout/hList7"/>
    <dgm:cxn modelId="{981B8922-C359-4F9A-9B06-4E620AADB4E0}" type="presParOf" srcId="{2A96DAFC-622E-4132-B9D1-DEF6D4698467}" destId="{DA16E4B5-E86C-4E97-8F73-CEB6B317E9DA}" srcOrd="3" destOrd="0" presId="urn:microsoft.com/office/officeart/2005/8/layout/hList7"/>
    <dgm:cxn modelId="{8614D792-E8AC-4B4D-B346-06E44E8101D4}" type="presParOf" srcId="{2C0A0F59-21BC-45B7-A8A5-1A35D03ECBF8}" destId="{B15DE8B5-C7D0-4128-B107-FD487F78F7F3}" srcOrd="5" destOrd="0" presId="urn:microsoft.com/office/officeart/2005/8/layout/hList7"/>
    <dgm:cxn modelId="{DE134EAA-0F00-4E66-8F68-9C112E9CCCD2}" type="presParOf" srcId="{2C0A0F59-21BC-45B7-A8A5-1A35D03ECBF8}" destId="{FD07CAEC-C2B5-43CB-BEA5-3238EC67A2FF}" srcOrd="6" destOrd="0" presId="urn:microsoft.com/office/officeart/2005/8/layout/hList7"/>
    <dgm:cxn modelId="{C60E7411-7E4A-4CE4-8D97-4A0263561FAC}" type="presParOf" srcId="{FD07CAEC-C2B5-43CB-BEA5-3238EC67A2FF}" destId="{7EE2E36A-510A-47FD-840C-5B2C706A5D03}" srcOrd="0" destOrd="0" presId="urn:microsoft.com/office/officeart/2005/8/layout/hList7"/>
    <dgm:cxn modelId="{647DA0BC-26BC-4D35-98DB-DAF61AEC1E44}" type="presParOf" srcId="{FD07CAEC-C2B5-43CB-BEA5-3238EC67A2FF}" destId="{43E14949-C51D-4D8C-B168-6F980779745A}" srcOrd="1" destOrd="0" presId="urn:microsoft.com/office/officeart/2005/8/layout/hList7"/>
    <dgm:cxn modelId="{2B64DBC7-09E2-46E2-AD73-33AF4BDD33A1}" type="presParOf" srcId="{FD07CAEC-C2B5-43CB-BEA5-3238EC67A2FF}" destId="{4D643861-8608-406D-A26B-6355415F63AB}" srcOrd="2" destOrd="0" presId="urn:microsoft.com/office/officeart/2005/8/layout/hList7"/>
    <dgm:cxn modelId="{712423C5-5FE2-4854-A2CD-B183480E83DF}" type="presParOf" srcId="{FD07CAEC-C2B5-43CB-BEA5-3238EC67A2FF}" destId="{B34E4769-B92A-4393-8CB7-C0A9F6EBF259}" srcOrd="3" destOrd="0" presId="urn:microsoft.com/office/officeart/2005/8/layout/hList7"/>
    <dgm:cxn modelId="{7EA725BB-983F-47C4-B2D7-BADE4797E7D7}" type="presParOf" srcId="{2C0A0F59-21BC-45B7-A8A5-1A35D03ECBF8}" destId="{FFAE2F36-11EF-4E5B-A729-86882B7A4F7C}" srcOrd="7" destOrd="0" presId="urn:microsoft.com/office/officeart/2005/8/layout/hList7"/>
    <dgm:cxn modelId="{ABA66693-714A-4327-9E37-BCC7C3A62DF7}" type="presParOf" srcId="{2C0A0F59-21BC-45B7-A8A5-1A35D03ECBF8}" destId="{1472D9DD-A396-45F4-AC08-6C68A0F8207C}" srcOrd="8" destOrd="0" presId="urn:microsoft.com/office/officeart/2005/8/layout/hList7"/>
    <dgm:cxn modelId="{96E145D4-A20A-4872-A12A-51987949127D}" type="presParOf" srcId="{1472D9DD-A396-45F4-AC08-6C68A0F8207C}" destId="{C22A2A47-365D-49DD-A0F9-D675C9252756}" srcOrd="0" destOrd="0" presId="urn:microsoft.com/office/officeart/2005/8/layout/hList7"/>
    <dgm:cxn modelId="{B1BDF5F4-B8D3-44D7-B464-361853EF77F7}" type="presParOf" srcId="{1472D9DD-A396-45F4-AC08-6C68A0F8207C}" destId="{69043971-3564-4FF6-8A96-CF5D85DD109C}" srcOrd="1" destOrd="0" presId="urn:microsoft.com/office/officeart/2005/8/layout/hList7"/>
    <dgm:cxn modelId="{F1736555-8BB8-40FD-9744-BDCE81CB26B6}" type="presParOf" srcId="{1472D9DD-A396-45F4-AC08-6C68A0F8207C}" destId="{75CF58C9-F48B-44F7-9E7E-4146EDE15AE9}" srcOrd="2" destOrd="0" presId="urn:microsoft.com/office/officeart/2005/8/layout/hList7"/>
    <dgm:cxn modelId="{F5C11AA9-C84F-43BD-8F5C-5C240FA84A23}" type="presParOf" srcId="{1472D9DD-A396-45F4-AC08-6C68A0F8207C}" destId="{ED4C1F8B-5379-4868-B945-BE104ED5C551}" srcOrd="3" destOrd="0" presId="urn:microsoft.com/office/officeart/2005/8/layout/hList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61047A-6EC5-4B2C-812D-C00D9811A712}"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fr-CA"/>
        </a:p>
      </dgm:t>
    </dgm:pt>
    <dgm:pt modelId="{F2883FDD-9768-44D7-897D-D21B8FA63C75}">
      <dgm:prSet phldrT="[Texte]"/>
      <dgm:spPr/>
      <dgm:t>
        <a:bodyPr/>
        <a:lstStyle/>
        <a:p>
          <a:r>
            <a:rPr lang="fr-CA" dirty="0"/>
            <a:t> </a:t>
          </a:r>
        </a:p>
      </dgm:t>
    </dgm:pt>
    <dgm:pt modelId="{C908CA46-F0F1-40A3-9737-4D57351EFF0B}" type="parTrans" cxnId="{2B9ECFCD-CBBD-4C2B-9552-1E7D37E055EA}">
      <dgm:prSet/>
      <dgm:spPr/>
      <dgm:t>
        <a:bodyPr/>
        <a:lstStyle/>
        <a:p>
          <a:endParaRPr lang="fr-CA"/>
        </a:p>
      </dgm:t>
    </dgm:pt>
    <dgm:pt modelId="{D442A2C0-ED5E-451F-83E1-A1BB78E77504}" type="sibTrans" cxnId="{2B9ECFCD-CBBD-4C2B-9552-1E7D37E055EA}">
      <dgm:prSet/>
      <dgm:spPr/>
      <dgm:t>
        <a:bodyPr/>
        <a:lstStyle/>
        <a:p>
          <a:endParaRPr lang="fr-CA"/>
        </a:p>
      </dgm:t>
    </dgm:pt>
    <dgm:pt modelId="{90053C96-1F1B-490F-A02B-56AD86B5C6F7}">
      <dgm:prSet phldrT="[Texte]" custT="1"/>
      <dgm:spPr/>
      <dgm:t>
        <a:bodyPr/>
        <a:lstStyle/>
        <a:p>
          <a:r>
            <a:rPr lang="fr-CA" sz="1200" dirty="0"/>
            <a:t> </a:t>
          </a:r>
        </a:p>
      </dgm:t>
    </dgm:pt>
    <dgm:pt modelId="{9AC0FAFB-A35B-45D6-8CE4-7FFBF6D375F3}" type="parTrans" cxnId="{D45905DE-7F6E-48FF-9D9D-82E81409CD14}">
      <dgm:prSet/>
      <dgm:spPr/>
      <dgm:t>
        <a:bodyPr/>
        <a:lstStyle/>
        <a:p>
          <a:endParaRPr lang="fr-CA"/>
        </a:p>
      </dgm:t>
    </dgm:pt>
    <dgm:pt modelId="{5CDA15DE-2B68-4A83-AB3F-AF1441453758}" type="sibTrans" cxnId="{D45905DE-7F6E-48FF-9D9D-82E81409CD14}">
      <dgm:prSet/>
      <dgm:spPr/>
      <dgm:t>
        <a:bodyPr/>
        <a:lstStyle/>
        <a:p>
          <a:endParaRPr lang="fr-CA"/>
        </a:p>
      </dgm:t>
    </dgm:pt>
    <dgm:pt modelId="{285560E4-1F26-40AB-9074-924D5013E90A}">
      <dgm:prSet phldrT="[Texte]" custT="1"/>
      <dgm:spPr/>
      <dgm:t>
        <a:bodyPr/>
        <a:lstStyle/>
        <a:p>
          <a:pPr>
            <a:buFont typeface="Wingdings" panose="05000000000000000000" pitchFamily="2" charset="2"/>
            <a:buChar char="§"/>
          </a:pPr>
          <a:r>
            <a:rPr lang="fr-CA" sz="1600" b="1" dirty="0">
              <a:solidFill>
                <a:schemeClr val="accent1">
                  <a:lumMod val="75000"/>
                </a:schemeClr>
              </a:solidFill>
              <a:effectLst/>
              <a:latin typeface="Arial" panose="020B0604020202020204" pitchFamily="34" charset="0"/>
              <a:ea typeface="Calibri" panose="020F0502020204030204" pitchFamily="34" charset="0"/>
              <a:cs typeface="Times New Roman" panose="02020603050405020304" pitchFamily="18" charset="0"/>
            </a:rPr>
            <a:t>- </a:t>
          </a:r>
          <a:r>
            <a:rPr lang="fr-CA" sz="1100" b="1" dirty="0">
              <a:solidFill>
                <a:schemeClr val="accent1">
                  <a:lumMod val="75000"/>
                </a:schemeClr>
              </a:solidFill>
              <a:effectLst/>
              <a:latin typeface="Arial" panose="020B0604020202020204" pitchFamily="34" charset="0"/>
              <a:ea typeface="Calibri" panose="020F0502020204030204" pitchFamily="34" charset="0"/>
              <a:cs typeface="Times New Roman" panose="02020603050405020304" pitchFamily="18" charset="0"/>
            </a:rPr>
            <a:t> </a:t>
          </a:r>
          <a:r>
            <a:rPr lang="fr-CA" sz="1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FAIRE CONNAITRE NOS PRIORITÉS </a:t>
          </a:r>
        </a:p>
        <a:p>
          <a:pPr>
            <a:buFont typeface="Wingdings" panose="05000000000000000000" pitchFamily="2" charset="2"/>
            <a:buChar char="§"/>
          </a:pPr>
          <a:r>
            <a:rPr lang="fr-CA" sz="1800" b="1" dirty="0">
              <a:solidFill>
                <a:srgbClr val="002060"/>
              </a:solidFill>
              <a:latin typeface="Arial" panose="020B0604020202020204" pitchFamily="34" charset="0"/>
              <a:cs typeface="Arial" panose="020B0604020202020204" pitchFamily="34" charset="0"/>
            </a:rPr>
            <a:t>- ACCENT SOINS LONGUE DURÉE ET SOINS À DOMICILE</a:t>
          </a:r>
          <a:endParaRPr lang="fr-CA" sz="1800" dirty="0">
            <a:solidFill>
              <a:srgbClr val="002060"/>
            </a:solidFill>
            <a:latin typeface="Arial" panose="020B0604020202020204" pitchFamily="34" charset="0"/>
            <a:cs typeface="Arial" panose="020B0604020202020204" pitchFamily="34" charset="0"/>
          </a:endParaRPr>
        </a:p>
      </dgm:t>
    </dgm:pt>
    <dgm:pt modelId="{D1C30364-86BA-4335-937E-CEA59DBA2407}" type="parTrans" cxnId="{6B2BA772-89F8-4EC3-8438-7B9FF326031A}">
      <dgm:prSet/>
      <dgm:spPr/>
      <dgm:t>
        <a:bodyPr/>
        <a:lstStyle/>
        <a:p>
          <a:endParaRPr lang="fr-CA"/>
        </a:p>
      </dgm:t>
    </dgm:pt>
    <dgm:pt modelId="{AC23E61F-65E0-4589-B18C-1164BBEE94AE}" type="sibTrans" cxnId="{6B2BA772-89F8-4EC3-8438-7B9FF326031A}">
      <dgm:prSet/>
      <dgm:spPr/>
      <dgm:t>
        <a:bodyPr/>
        <a:lstStyle/>
        <a:p>
          <a:endParaRPr lang="fr-CA"/>
        </a:p>
      </dgm:t>
    </dgm:pt>
    <dgm:pt modelId="{C781C44C-96D7-4DEC-90EA-0DB49E4B39DE}">
      <dgm:prSet phldrT="[Texte]" custT="1"/>
      <dgm:spPr/>
      <dgm:t>
        <a:bodyPr/>
        <a:lstStyle/>
        <a:p>
          <a:r>
            <a:rPr lang="fr-CA" sz="1600" dirty="0"/>
            <a:t>  </a:t>
          </a:r>
        </a:p>
      </dgm:t>
    </dgm:pt>
    <dgm:pt modelId="{3699B862-E612-46B7-A473-A16BB7432105}" type="parTrans" cxnId="{DAB6623E-7F13-439D-B2CB-59F91D24B51F}">
      <dgm:prSet/>
      <dgm:spPr/>
      <dgm:t>
        <a:bodyPr/>
        <a:lstStyle/>
        <a:p>
          <a:endParaRPr lang="fr-CA"/>
        </a:p>
      </dgm:t>
    </dgm:pt>
    <dgm:pt modelId="{98D4A599-B128-4AB3-8B6C-2C5328296CEE}" type="sibTrans" cxnId="{DAB6623E-7F13-439D-B2CB-59F91D24B51F}">
      <dgm:prSet/>
      <dgm:spPr/>
      <dgm:t>
        <a:bodyPr/>
        <a:lstStyle/>
        <a:p>
          <a:endParaRPr lang="fr-CA"/>
        </a:p>
      </dgm:t>
    </dgm:pt>
    <dgm:pt modelId="{3BEFC363-45F6-42AD-A6C8-66C0D898AA84}">
      <dgm:prSet phldrT="[Texte]" custT="1"/>
      <dgm:spPr/>
      <dgm:t>
        <a:bodyPr/>
        <a:lstStyle/>
        <a:p>
          <a:pPr>
            <a:buFont typeface="Arial" panose="020B0604020202020204" pitchFamily="34" charset="0"/>
            <a:buChar char="•"/>
          </a:pPr>
          <a:r>
            <a:rPr lang="fr-CA" sz="2000" b="1" dirty="0">
              <a:solidFill>
                <a:srgbClr val="002060"/>
              </a:solidFill>
              <a:effectLst/>
              <a:latin typeface="Arial Bold"/>
              <a:ea typeface="Calibri" panose="020F0502020204030204" pitchFamily="34" charset="0"/>
            </a:rPr>
            <a:t>Présence en période électorale et hors ces périodes</a:t>
          </a:r>
          <a:endParaRPr lang="fr-CA" sz="2000" dirty="0">
            <a:solidFill>
              <a:schemeClr val="accent1"/>
            </a:solidFill>
            <a:latin typeface="Arial Bold"/>
          </a:endParaRPr>
        </a:p>
      </dgm:t>
    </dgm:pt>
    <dgm:pt modelId="{73AFDAC0-1765-4745-8E13-50077671C78F}" type="parTrans" cxnId="{764EFD4C-148C-4D96-94C1-0AA693312B17}">
      <dgm:prSet/>
      <dgm:spPr/>
      <dgm:t>
        <a:bodyPr/>
        <a:lstStyle/>
        <a:p>
          <a:endParaRPr lang="fr-CA"/>
        </a:p>
      </dgm:t>
    </dgm:pt>
    <dgm:pt modelId="{0B539C1E-DCED-4D38-BB82-35D47AD05357}" type="sibTrans" cxnId="{764EFD4C-148C-4D96-94C1-0AA693312B17}">
      <dgm:prSet/>
      <dgm:spPr/>
      <dgm:t>
        <a:bodyPr/>
        <a:lstStyle/>
        <a:p>
          <a:endParaRPr lang="fr-CA"/>
        </a:p>
      </dgm:t>
    </dgm:pt>
    <dgm:pt modelId="{234554A7-09E1-47B9-B1A9-F987647A9B18}">
      <dgm:prSet phldrT="[Texte]" custT="1"/>
      <dgm:spPr/>
      <dgm:t>
        <a:bodyPr/>
        <a:lstStyle/>
        <a:p>
          <a:r>
            <a:rPr lang="fr-CA" sz="1800" b="1" dirty="0">
              <a:solidFill>
                <a:srgbClr val="002060"/>
              </a:solidFill>
              <a:effectLst/>
              <a:latin typeface="Arial Bold"/>
              <a:ea typeface="Calibri" panose="020F0502020204030204" pitchFamily="34" charset="0"/>
            </a:rPr>
            <a:t>LA SECTION est très PRÉSENTE auprès de nos 32 députés provinciaux et 18 députés fédéraux.</a:t>
          </a:r>
          <a:endParaRPr lang="fr-CA" sz="1800" dirty="0">
            <a:solidFill>
              <a:srgbClr val="002060"/>
            </a:solidFill>
            <a:latin typeface="Arial Bold"/>
          </a:endParaRPr>
        </a:p>
      </dgm:t>
    </dgm:pt>
    <dgm:pt modelId="{C7E6AEFA-9686-4480-A38E-BDECF6D3EA8F}" type="sibTrans" cxnId="{249280EA-837A-4A04-A36F-AA7A1652CD4A}">
      <dgm:prSet/>
      <dgm:spPr/>
      <dgm:t>
        <a:bodyPr/>
        <a:lstStyle/>
        <a:p>
          <a:endParaRPr lang="fr-CA"/>
        </a:p>
      </dgm:t>
    </dgm:pt>
    <dgm:pt modelId="{C63111CC-92A6-4A54-82F6-9C6713C95A88}" type="parTrans" cxnId="{249280EA-837A-4A04-A36F-AA7A1652CD4A}">
      <dgm:prSet/>
      <dgm:spPr/>
      <dgm:t>
        <a:bodyPr/>
        <a:lstStyle/>
        <a:p>
          <a:endParaRPr lang="fr-CA"/>
        </a:p>
      </dgm:t>
    </dgm:pt>
    <dgm:pt modelId="{FA9A69D9-D066-4519-A1E5-20845915BBFE}" type="pres">
      <dgm:prSet presAssocID="{7861047A-6EC5-4B2C-812D-C00D9811A712}" presName="Name0" presStyleCnt="0">
        <dgm:presLayoutVars>
          <dgm:chMax/>
          <dgm:chPref/>
          <dgm:dir/>
        </dgm:presLayoutVars>
      </dgm:prSet>
      <dgm:spPr/>
    </dgm:pt>
    <dgm:pt modelId="{76EE68D8-FE24-4196-B52B-80C4E311BB5B}" type="pres">
      <dgm:prSet presAssocID="{F2883FDD-9768-44D7-897D-D21B8FA63C75}" presName="parenttextcomposite" presStyleCnt="0"/>
      <dgm:spPr/>
    </dgm:pt>
    <dgm:pt modelId="{CDE21AAD-D316-4E4C-910A-252D8E0D9004}" type="pres">
      <dgm:prSet presAssocID="{F2883FDD-9768-44D7-897D-D21B8FA63C75}" presName="parenttext" presStyleLbl="revTx" presStyleIdx="0" presStyleCnt="3" custScaleY="42718">
        <dgm:presLayoutVars>
          <dgm:chMax/>
          <dgm:chPref val="2"/>
          <dgm:bulletEnabled val="1"/>
        </dgm:presLayoutVars>
      </dgm:prSet>
      <dgm:spPr/>
    </dgm:pt>
    <dgm:pt modelId="{01856815-E905-4097-B7A6-0C961CEE318B}" type="pres">
      <dgm:prSet presAssocID="{F2883FDD-9768-44D7-897D-D21B8FA63C75}" presName="composite" presStyleCnt="0"/>
      <dgm:spPr/>
    </dgm:pt>
    <dgm:pt modelId="{53BD4C17-6D82-4229-A9DB-73F78E08459E}" type="pres">
      <dgm:prSet presAssocID="{F2883FDD-9768-44D7-897D-D21B8FA63C75}" presName="chevron1" presStyleLbl="alignNode1" presStyleIdx="0" presStyleCnt="21"/>
      <dgm:spPr/>
    </dgm:pt>
    <dgm:pt modelId="{AD657FC8-E625-492D-AD97-CAB27E13E784}" type="pres">
      <dgm:prSet presAssocID="{F2883FDD-9768-44D7-897D-D21B8FA63C75}" presName="chevron2" presStyleLbl="alignNode1" presStyleIdx="1" presStyleCnt="21"/>
      <dgm:spPr/>
    </dgm:pt>
    <dgm:pt modelId="{42D5A84C-5E26-4743-8DCD-634DF247B949}" type="pres">
      <dgm:prSet presAssocID="{F2883FDD-9768-44D7-897D-D21B8FA63C75}" presName="chevron3" presStyleLbl="alignNode1" presStyleIdx="2" presStyleCnt="21"/>
      <dgm:spPr/>
    </dgm:pt>
    <dgm:pt modelId="{431EEE20-59F1-46B7-BE61-631586FFA5F5}" type="pres">
      <dgm:prSet presAssocID="{F2883FDD-9768-44D7-897D-D21B8FA63C75}" presName="chevron4" presStyleLbl="alignNode1" presStyleIdx="3" presStyleCnt="21"/>
      <dgm:spPr/>
    </dgm:pt>
    <dgm:pt modelId="{6DAE9E65-B922-4E49-ADA7-957D65A4A2B1}" type="pres">
      <dgm:prSet presAssocID="{F2883FDD-9768-44D7-897D-D21B8FA63C75}" presName="chevron5" presStyleLbl="alignNode1" presStyleIdx="4" presStyleCnt="21"/>
      <dgm:spPr/>
    </dgm:pt>
    <dgm:pt modelId="{3BAF863B-C20E-4871-8620-19567E3958A5}" type="pres">
      <dgm:prSet presAssocID="{F2883FDD-9768-44D7-897D-D21B8FA63C75}" presName="chevron6" presStyleLbl="alignNode1" presStyleIdx="5" presStyleCnt="21"/>
      <dgm:spPr/>
    </dgm:pt>
    <dgm:pt modelId="{7B29BD40-C67E-49E3-9397-73B28121AC1E}" type="pres">
      <dgm:prSet presAssocID="{F2883FDD-9768-44D7-897D-D21B8FA63C75}" presName="chevron7" presStyleLbl="alignNode1" presStyleIdx="6" presStyleCnt="21" custScaleX="205122"/>
      <dgm:spPr/>
    </dgm:pt>
    <dgm:pt modelId="{C66A623E-BB19-4709-BB6A-584D9F33B952}" type="pres">
      <dgm:prSet presAssocID="{F2883FDD-9768-44D7-897D-D21B8FA63C75}" presName="childtext" presStyleLbl="solidFgAcc1" presStyleIdx="0" presStyleCnt="3" custScaleX="104466" custLinFactNeighborX="5981" custLinFactNeighborY="-4238">
        <dgm:presLayoutVars>
          <dgm:chMax/>
          <dgm:chPref val="0"/>
          <dgm:bulletEnabled val="1"/>
        </dgm:presLayoutVars>
      </dgm:prSet>
      <dgm:spPr/>
    </dgm:pt>
    <dgm:pt modelId="{11F237AC-EB7B-4830-8CC3-14B4B6CC8186}" type="pres">
      <dgm:prSet presAssocID="{D442A2C0-ED5E-451F-83E1-A1BB78E77504}" presName="sibTrans" presStyleCnt="0"/>
      <dgm:spPr/>
    </dgm:pt>
    <dgm:pt modelId="{1C298C6E-EB27-4265-8C5A-6C5E9AF1C006}" type="pres">
      <dgm:prSet presAssocID="{90053C96-1F1B-490F-A02B-56AD86B5C6F7}" presName="parenttextcomposite" presStyleCnt="0"/>
      <dgm:spPr/>
    </dgm:pt>
    <dgm:pt modelId="{270D2263-F915-480D-B8A2-6E0646E569EF}" type="pres">
      <dgm:prSet presAssocID="{90053C96-1F1B-490F-A02B-56AD86B5C6F7}" presName="parenttext" presStyleLbl="revTx" presStyleIdx="1" presStyleCnt="3" custScaleY="21592">
        <dgm:presLayoutVars>
          <dgm:chMax/>
          <dgm:chPref val="2"/>
          <dgm:bulletEnabled val="1"/>
        </dgm:presLayoutVars>
      </dgm:prSet>
      <dgm:spPr/>
    </dgm:pt>
    <dgm:pt modelId="{D41A4BD1-3544-4209-8CAB-211262CF405A}" type="pres">
      <dgm:prSet presAssocID="{90053C96-1F1B-490F-A02B-56AD86B5C6F7}" presName="composite" presStyleCnt="0"/>
      <dgm:spPr/>
    </dgm:pt>
    <dgm:pt modelId="{7B8F8528-C5BF-4A2F-8C49-382A5B999427}" type="pres">
      <dgm:prSet presAssocID="{90053C96-1F1B-490F-A02B-56AD86B5C6F7}" presName="chevron1" presStyleLbl="alignNode1" presStyleIdx="7" presStyleCnt="21"/>
      <dgm:spPr/>
    </dgm:pt>
    <dgm:pt modelId="{8D87C071-021F-40DD-9B12-B6A25D7C0C7C}" type="pres">
      <dgm:prSet presAssocID="{90053C96-1F1B-490F-A02B-56AD86B5C6F7}" presName="chevron2" presStyleLbl="alignNode1" presStyleIdx="8" presStyleCnt="21"/>
      <dgm:spPr/>
    </dgm:pt>
    <dgm:pt modelId="{1A721A76-447F-4007-ADBF-CC8B64F63EC5}" type="pres">
      <dgm:prSet presAssocID="{90053C96-1F1B-490F-A02B-56AD86B5C6F7}" presName="chevron3" presStyleLbl="alignNode1" presStyleIdx="9" presStyleCnt="21"/>
      <dgm:spPr/>
    </dgm:pt>
    <dgm:pt modelId="{DE8D8460-057C-46DD-B614-50F20DEFC928}" type="pres">
      <dgm:prSet presAssocID="{90053C96-1F1B-490F-A02B-56AD86B5C6F7}" presName="chevron4" presStyleLbl="alignNode1" presStyleIdx="10" presStyleCnt="21"/>
      <dgm:spPr/>
    </dgm:pt>
    <dgm:pt modelId="{75EDD249-83A7-4AD4-8C0F-1CFBA6829537}" type="pres">
      <dgm:prSet presAssocID="{90053C96-1F1B-490F-A02B-56AD86B5C6F7}" presName="chevron5" presStyleLbl="alignNode1" presStyleIdx="11" presStyleCnt="21"/>
      <dgm:spPr/>
    </dgm:pt>
    <dgm:pt modelId="{8219C87F-7D50-4E87-A24E-BDA2D37D22C2}" type="pres">
      <dgm:prSet presAssocID="{90053C96-1F1B-490F-A02B-56AD86B5C6F7}" presName="chevron6" presStyleLbl="alignNode1" presStyleIdx="12" presStyleCnt="21"/>
      <dgm:spPr/>
    </dgm:pt>
    <dgm:pt modelId="{9FBD7B51-F612-4276-9A9B-82CC99BFD7FA}" type="pres">
      <dgm:prSet presAssocID="{90053C96-1F1B-490F-A02B-56AD86B5C6F7}" presName="chevron7" presStyleLbl="alignNode1" presStyleIdx="13" presStyleCnt="21" custScaleX="207915"/>
      <dgm:spPr/>
    </dgm:pt>
    <dgm:pt modelId="{43C9A7B2-5B2B-42E6-A5F1-BF500A1542CD}" type="pres">
      <dgm:prSet presAssocID="{90053C96-1F1B-490F-A02B-56AD86B5C6F7}" presName="childtext" presStyleLbl="solidFgAcc1" presStyleIdx="1" presStyleCnt="3" custScaleX="102579" custLinFactNeighborX="5483" custLinFactNeighborY="8584">
        <dgm:presLayoutVars>
          <dgm:chMax/>
          <dgm:chPref val="0"/>
          <dgm:bulletEnabled val="1"/>
        </dgm:presLayoutVars>
      </dgm:prSet>
      <dgm:spPr/>
    </dgm:pt>
    <dgm:pt modelId="{62855FC6-5273-400E-9C97-49200568A5E9}" type="pres">
      <dgm:prSet presAssocID="{5CDA15DE-2B68-4A83-AB3F-AF1441453758}" presName="sibTrans" presStyleCnt="0"/>
      <dgm:spPr/>
    </dgm:pt>
    <dgm:pt modelId="{65FBF6C6-1941-47C4-8E0F-43174F745AA1}" type="pres">
      <dgm:prSet presAssocID="{C781C44C-96D7-4DEC-90EA-0DB49E4B39DE}" presName="parenttextcomposite" presStyleCnt="0"/>
      <dgm:spPr/>
    </dgm:pt>
    <dgm:pt modelId="{6B200073-C009-40F7-AA39-5C4A227BD59D}" type="pres">
      <dgm:prSet presAssocID="{C781C44C-96D7-4DEC-90EA-0DB49E4B39DE}" presName="parenttext" presStyleLbl="revTx" presStyleIdx="2" presStyleCnt="3" custScaleX="70665" custScaleY="31456" custLinFactNeighborX="16277" custLinFactNeighborY="-9095">
        <dgm:presLayoutVars>
          <dgm:chMax/>
          <dgm:chPref val="2"/>
          <dgm:bulletEnabled val="1"/>
        </dgm:presLayoutVars>
      </dgm:prSet>
      <dgm:spPr/>
    </dgm:pt>
    <dgm:pt modelId="{7B467915-EA7A-45F1-A8CE-744F6FCFADB4}" type="pres">
      <dgm:prSet presAssocID="{C781C44C-96D7-4DEC-90EA-0DB49E4B39DE}" presName="composite" presStyleCnt="0"/>
      <dgm:spPr/>
    </dgm:pt>
    <dgm:pt modelId="{EF7D3594-F5E9-4C90-A9CA-CE305474A340}" type="pres">
      <dgm:prSet presAssocID="{C781C44C-96D7-4DEC-90EA-0DB49E4B39DE}" presName="chevron1" presStyleLbl="alignNode1" presStyleIdx="14" presStyleCnt="21"/>
      <dgm:spPr/>
    </dgm:pt>
    <dgm:pt modelId="{CDE0D958-F13D-4AB7-8A37-337886C6A662}" type="pres">
      <dgm:prSet presAssocID="{C781C44C-96D7-4DEC-90EA-0DB49E4B39DE}" presName="chevron2" presStyleLbl="alignNode1" presStyleIdx="15" presStyleCnt="21"/>
      <dgm:spPr/>
    </dgm:pt>
    <dgm:pt modelId="{A7B06BEF-CBD6-4965-A4D0-290FC49AD474}" type="pres">
      <dgm:prSet presAssocID="{C781C44C-96D7-4DEC-90EA-0DB49E4B39DE}" presName="chevron3" presStyleLbl="alignNode1" presStyleIdx="16" presStyleCnt="21"/>
      <dgm:spPr/>
    </dgm:pt>
    <dgm:pt modelId="{C7D074A3-A387-4963-A6A7-DC7C61883149}" type="pres">
      <dgm:prSet presAssocID="{C781C44C-96D7-4DEC-90EA-0DB49E4B39DE}" presName="chevron4" presStyleLbl="alignNode1" presStyleIdx="17" presStyleCnt="21"/>
      <dgm:spPr/>
    </dgm:pt>
    <dgm:pt modelId="{98497B55-FB6D-4787-9E2C-8CE9A944B8C6}" type="pres">
      <dgm:prSet presAssocID="{C781C44C-96D7-4DEC-90EA-0DB49E4B39DE}" presName="chevron5" presStyleLbl="alignNode1" presStyleIdx="18" presStyleCnt="21"/>
      <dgm:spPr/>
    </dgm:pt>
    <dgm:pt modelId="{69E340A8-5534-402C-9E36-230E43B3D088}" type="pres">
      <dgm:prSet presAssocID="{C781C44C-96D7-4DEC-90EA-0DB49E4B39DE}" presName="chevron6" presStyleLbl="alignNode1" presStyleIdx="19" presStyleCnt="21"/>
      <dgm:spPr/>
    </dgm:pt>
    <dgm:pt modelId="{255C3F1D-321D-45C5-88E2-97131899BAC5}" type="pres">
      <dgm:prSet presAssocID="{C781C44C-96D7-4DEC-90EA-0DB49E4B39DE}" presName="chevron7" presStyleLbl="alignNode1" presStyleIdx="20" presStyleCnt="21" custScaleX="195133"/>
      <dgm:spPr/>
    </dgm:pt>
    <dgm:pt modelId="{5AC6BC11-4764-4E9E-A426-9AD61AA7B6DA}" type="pres">
      <dgm:prSet presAssocID="{C781C44C-96D7-4DEC-90EA-0DB49E4B39DE}" presName="childtext" presStyleLbl="solidFgAcc1" presStyleIdx="2" presStyleCnt="3" custLinFactNeighborX="5050" custLinFactNeighborY="6565">
        <dgm:presLayoutVars>
          <dgm:chMax/>
          <dgm:chPref val="0"/>
          <dgm:bulletEnabled val="1"/>
        </dgm:presLayoutVars>
      </dgm:prSet>
      <dgm:spPr/>
    </dgm:pt>
  </dgm:ptLst>
  <dgm:cxnLst>
    <dgm:cxn modelId="{5800F30A-FD4C-4B3E-A75B-577BA11BCE5E}" type="presOf" srcId="{C781C44C-96D7-4DEC-90EA-0DB49E4B39DE}" destId="{6B200073-C009-40F7-AA39-5C4A227BD59D}" srcOrd="0" destOrd="0" presId="urn:microsoft.com/office/officeart/2008/layout/VerticalAccentList"/>
    <dgm:cxn modelId="{DAB6623E-7F13-439D-B2CB-59F91D24B51F}" srcId="{7861047A-6EC5-4B2C-812D-C00D9811A712}" destId="{C781C44C-96D7-4DEC-90EA-0DB49E4B39DE}" srcOrd="2" destOrd="0" parTransId="{3699B862-E612-46B7-A473-A16BB7432105}" sibTransId="{98D4A599-B128-4AB3-8B6C-2C5328296CEE}"/>
    <dgm:cxn modelId="{764EFD4C-148C-4D96-94C1-0AA693312B17}" srcId="{C781C44C-96D7-4DEC-90EA-0DB49E4B39DE}" destId="{3BEFC363-45F6-42AD-A6C8-66C0D898AA84}" srcOrd="0" destOrd="0" parTransId="{73AFDAC0-1765-4745-8E13-50077671C78F}" sibTransId="{0B539C1E-DCED-4D38-BB82-35D47AD05357}"/>
    <dgm:cxn modelId="{32E5D16D-DA26-4FC6-9176-042DDD142204}" type="presOf" srcId="{90053C96-1F1B-490F-A02B-56AD86B5C6F7}" destId="{270D2263-F915-480D-B8A2-6E0646E569EF}" srcOrd="0" destOrd="0" presId="urn:microsoft.com/office/officeart/2008/layout/VerticalAccentList"/>
    <dgm:cxn modelId="{6B2BA772-89F8-4EC3-8438-7B9FF326031A}" srcId="{90053C96-1F1B-490F-A02B-56AD86B5C6F7}" destId="{285560E4-1F26-40AB-9074-924D5013E90A}" srcOrd="0" destOrd="0" parTransId="{D1C30364-86BA-4335-937E-CEA59DBA2407}" sibTransId="{AC23E61F-65E0-4589-B18C-1164BBEE94AE}"/>
    <dgm:cxn modelId="{03630F88-AC9F-4D99-9EE5-40DF15AB7CB3}" type="presOf" srcId="{7861047A-6EC5-4B2C-812D-C00D9811A712}" destId="{FA9A69D9-D066-4519-A1E5-20845915BBFE}" srcOrd="0" destOrd="0" presId="urn:microsoft.com/office/officeart/2008/layout/VerticalAccentList"/>
    <dgm:cxn modelId="{B737788A-A251-4C0B-A5B0-78724B8639A7}" type="presOf" srcId="{285560E4-1F26-40AB-9074-924D5013E90A}" destId="{43C9A7B2-5B2B-42E6-A5F1-BF500A1542CD}" srcOrd="0" destOrd="0" presId="urn:microsoft.com/office/officeart/2008/layout/VerticalAccentList"/>
    <dgm:cxn modelId="{FBAB88C3-6A72-416A-B349-2D6292B203B6}" type="presOf" srcId="{234554A7-09E1-47B9-B1A9-F987647A9B18}" destId="{C66A623E-BB19-4709-BB6A-584D9F33B952}" srcOrd="0" destOrd="0" presId="urn:microsoft.com/office/officeart/2008/layout/VerticalAccentList"/>
    <dgm:cxn modelId="{2B9ECFCD-CBBD-4C2B-9552-1E7D37E055EA}" srcId="{7861047A-6EC5-4B2C-812D-C00D9811A712}" destId="{F2883FDD-9768-44D7-897D-D21B8FA63C75}" srcOrd="0" destOrd="0" parTransId="{C908CA46-F0F1-40A3-9737-4D57351EFF0B}" sibTransId="{D442A2C0-ED5E-451F-83E1-A1BB78E77504}"/>
    <dgm:cxn modelId="{573E2BD3-8044-4224-8511-6C32368EFF2C}" type="presOf" srcId="{F2883FDD-9768-44D7-897D-D21B8FA63C75}" destId="{CDE21AAD-D316-4E4C-910A-252D8E0D9004}" srcOrd="0" destOrd="0" presId="urn:microsoft.com/office/officeart/2008/layout/VerticalAccentList"/>
    <dgm:cxn modelId="{D45905DE-7F6E-48FF-9D9D-82E81409CD14}" srcId="{7861047A-6EC5-4B2C-812D-C00D9811A712}" destId="{90053C96-1F1B-490F-A02B-56AD86B5C6F7}" srcOrd="1" destOrd="0" parTransId="{9AC0FAFB-A35B-45D6-8CE4-7FFBF6D375F3}" sibTransId="{5CDA15DE-2B68-4A83-AB3F-AF1441453758}"/>
    <dgm:cxn modelId="{E98758E0-B824-4974-A3DF-EA4D93558887}" type="presOf" srcId="{3BEFC363-45F6-42AD-A6C8-66C0D898AA84}" destId="{5AC6BC11-4764-4E9E-A426-9AD61AA7B6DA}" srcOrd="0" destOrd="0" presId="urn:microsoft.com/office/officeart/2008/layout/VerticalAccentList"/>
    <dgm:cxn modelId="{249280EA-837A-4A04-A36F-AA7A1652CD4A}" srcId="{F2883FDD-9768-44D7-897D-D21B8FA63C75}" destId="{234554A7-09E1-47B9-B1A9-F987647A9B18}" srcOrd="0" destOrd="0" parTransId="{C63111CC-92A6-4A54-82F6-9C6713C95A88}" sibTransId="{C7E6AEFA-9686-4480-A38E-BDECF6D3EA8F}"/>
    <dgm:cxn modelId="{E4026FED-FAB0-4789-9CE2-CEEF5539A23B}" type="presParOf" srcId="{FA9A69D9-D066-4519-A1E5-20845915BBFE}" destId="{76EE68D8-FE24-4196-B52B-80C4E311BB5B}" srcOrd="0" destOrd="0" presId="urn:microsoft.com/office/officeart/2008/layout/VerticalAccentList"/>
    <dgm:cxn modelId="{E7122825-9EAA-485B-9A0D-2E7B4CC6C475}" type="presParOf" srcId="{76EE68D8-FE24-4196-B52B-80C4E311BB5B}" destId="{CDE21AAD-D316-4E4C-910A-252D8E0D9004}" srcOrd="0" destOrd="0" presId="urn:microsoft.com/office/officeart/2008/layout/VerticalAccentList"/>
    <dgm:cxn modelId="{5573031B-4F73-45D6-A843-3CB542FA39DB}" type="presParOf" srcId="{FA9A69D9-D066-4519-A1E5-20845915BBFE}" destId="{01856815-E905-4097-B7A6-0C961CEE318B}" srcOrd="1" destOrd="0" presId="urn:microsoft.com/office/officeart/2008/layout/VerticalAccentList"/>
    <dgm:cxn modelId="{308C3C23-C188-4420-8087-C079C56D0F56}" type="presParOf" srcId="{01856815-E905-4097-B7A6-0C961CEE318B}" destId="{53BD4C17-6D82-4229-A9DB-73F78E08459E}" srcOrd="0" destOrd="0" presId="urn:microsoft.com/office/officeart/2008/layout/VerticalAccentList"/>
    <dgm:cxn modelId="{BD58552A-E041-4535-ADF9-CD9539BA0368}" type="presParOf" srcId="{01856815-E905-4097-B7A6-0C961CEE318B}" destId="{AD657FC8-E625-492D-AD97-CAB27E13E784}" srcOrd="1" destOrd="0" presId="urn:microsoft.com/office/officeart/2008/layout/VerticalAccentList"/>
    <dgm:cxn modelId="{33ECE4D4-ED0A-4CA7-B6BC-5451A99D2F2D}" type="presParOf" srcId="{01856815-E905-4097-B7A6-0C961CEE318B}" destId="{42D5A84C-5E26-4743-8DCD-634DF247B949}" srcOrd="2" destOrd="0" presId="urn:microsoft.com/office/officeart/2008/layout/VerticalAccentList"/>
    <dgm:cxn modelId="{5BA7CE21-E9D8-479C-BF51-861FFA2913D8}" type="presParOf" srcId="{01856815-E905-4097-B7A6-0C961CEE318B}" destId="{431EEE20-59F1-46B7-BE61-631586FFA5F5}" srcOrd="3" destOrd="0" presId="urn:microsoft.com/office/officeart/2008/layout/VerticalAccentList"/>
    <dgm:cxn modelId="{F71E24A2-02F1-402F-9BD4-29A6C058892E}" type="presParOf" srcId="{01856815-E905-4097-B7A6-0C961CEE318B}" destId="{6DAE9E65-B922-4E49-ADA7-957D65A4A2B1}" srcOrd="4" destOrd="0" presId="urn:microsoft.com/office/officeart/2008/layout/VerticalAccentList"/>
    <dgm:cxn modelId="{EAE25443-3F7D-4297-A8F8-CFAB31E36729}" type="presParOf" srcId="{01856815-E905-4097-B7A6-0C961CEE318B}" destId="{3BAF863B-C20E-4871-8620-19567E3958A5}" srcOrd="5" destOrd="0" presId="urn:microsoft.com/office/officeart/2008/layout/VerticalAccentList"/>
    <dgm:cxn modelId="{703CDD0C-D681-4D30-BEF4-2A81CC01E6AC}" type="presParOf" srcId="{01856815-E905-4097-B7A6-0C961CEE318B}" destId="{7B29BD40-C67E-49E3-9397-73B28121AC1E}" srcOrd="6" destOrd="0" presId="urn:microsoft.com/office/officeart/2008/layout/VerticalAccentList"/>
    <dgm:cxn modelId="{CD6E2CCB-E486-49FF-8133-E74396F83F12}" type="presParOf" srcId="{01856815-E905-4097-B7A6-0C961CEE318B}" destId="{C66A623E-BB19-4709-BB6A-584D9F33B952}" srcOrd="7" destOrd="0" presId="urn:microsoft.com/office/officeart/2008/layout/VerticalAccentList"/>
    <dgm:cxn modelId="{F56486ED-8345-47D2-B4EF-62CAF254B322}" type="presParOf" srcId="{FA9A69D9-D066-4519-A1E5-20845915BBFE}" destId="{11F237AC-EB7B-4830-8CC3-14B4B6CC8186}" srcOrd="2" destOrd="0" presId="urn:microsoft.com/office/officeart/2008/layout/VerticalAccentList"/>
    <dgm:cxn modelId="{8EAEA634-8A34-491D-8E3E-D0F5787ADFB7}" type="presParOf" srcId="{FA9A69D9-D066-4519-A1E5-20845915BBFE}" destId="{1C298C6E-EB27-4265-8C5A-6C5E9AF1C006}" srcOrd="3" destOrd="0" presId="urn:microsoft.com/office/officeart/2008/layout/VerticalAccentList"/>
    <dgm:cxn modelId="{198A3F5C-5CBF-4116-8809-55841265F466}" type="presParOf" srcId="{1C298C6E-EB27-4265-8C5A-6C5E9AF1C006}" destId="{270D2263-F915-480D-B8A2-6E0646E569EF}" srcOrd="0" destOrd="0" presId="urn:microsoft.com/office/officeart/2008/layout/VerticalAccentList"/>
    <dgm:cxn modelId="{DCCDF5E9-FF51-47B4-92C6-C8D01EE46411}" type="presParOf" srcId="{FA9A69D9-D066-4519-A1E5-20845915BBFE}" destId="{D41A4BD1-3544-4209-8CAB-211262CF405A}" srcOrd="4" destOrd="0" presId="urn:microsoft.com/office/officeart/2008/layout/VerticalAccentList"/>
    <dgm:cxn modelId="{0A965A18-487D-478F-B9FD-8E06BC4D0DA5}" type="presParOf" srcId="{D41A4BD1-3544-4209-8CAB-211262CF405A}" destId="{7B8F8528-C5BF-4A2F-8C49-382A5B999427}" srcOrd="0" destOrd="0" presId="urn:microsoft.com/office/officeart/2008/layout/VerticalAccentList"/>
    <dgm:cxn modelId="{63664E3D-AEFA-418A-8083-270BC26E598F}" type="presParOf" srcId="{D41A4BD1-3544-4209-8CAB-211262CF405A}" destId="{8D87C071-021F-40DD-9B12-B6A25D7C0C7C}" srcOrd="1" destOrd="0" presId="urn:microsoft.com/office/officeart/2008/layout/VerticalAccentList"/>
    <dgm:cxn modelId="{B7D79683-BE75-4090-B8EA-6D2FE0163538}" type="presParOf" srcId="{D41A4BD1-3544-4209-8CAB-211262CF405A}" destId="{1A721A76-447F-4007-ADBF-CC8B64F63EC5}" srcOrd="2" destOrd="0" presId="urn:microsoft.com/office/officeart/2008/layout/VerticalAccentList"/>
    <dgm:cxn modelId="{46FD8006-8F29-4C04-8BFA-6D9B21F26AA0}" type="presParOf" srcId="{D41A4BD1-3544-4209-8CAB-211262CF405A}" destId="{DE8D8460-057C-46DD-B614-50F20DEFC928}" srcOrd="3" destOrd="0" presId="urn:microsoft.com/office/officeart/2008/layout/VerticalAccentList"/>
    <dgm:cxn modelId="{9B73B5CB-B451-490F-87E9-73DA881A17A8}" type="presParOf" srcId="{D41A4BD1-3544-4209-8CAB-211262CF405A}" destId="{75EDD249-83A7-4AD4-8C0F-1CFBA6829537}" srcOrd="4" destOrd="0" presId="urn:microsoft.com/office/officeart/2008/layout/VerticalAccentList"/>
    <dgm:cxn modelId="{024ED16E-8D81-4F0F-A1F7-53C5883DCC9D}" type="presParOf" srcId="{D41A4BD1-3544-4209-8CAB-211262CF405A}" destId="{8219C87F-7D50-4E87-A24E-BDA2D37D22C2}" srcOrd="5" destOrd="0" presId="urn:microsoft.com/office/officeart/2008/layout/VerticalAccentList"/>
    <dgm:cxn modelId="{426C2CF2-0DAA-46B0-B9DB-9E6878B6B138}" type="presParOf" srcId="{D41A4BD1-3544-4209-8CAB-211262CF405A}" destId="{9FBD7B51-F612-4276-9A9B-82CC99BFD7FA}" srcOrd="6" destOrd="0" presId="urn:microsoft.com/office/officeart/2008/layout/VerticalAccentList"/>
    <dgm:cxn modelId="{205C4654-4BA7-489C-8953-E9893B25B216}" type="presParOf" srcId="{D41A4BD1-3544-4209-8CAB-211262CF405A}" destId="{43C9A7B2-5B2B-42E6-A5F1-BF500A1542CD}" srcOrd="7" destOrd="0" presId="urn:microsoft.com/office/officeart/2008/layout/VerticalAccentList"/>
    <dgm:cxn modelId="{275795FC-BBB0-4151-B5DC-9919CD6A0191}" type="presParOf" srcId="{FA9A69D9-D066-4519-A1E5-20845915BBFE}" destId="{62855FC6-5273-400E-9C97-49200568A5E9}" srcOrd="5" destOrd="0" presId="urn:microsoft.com/office/officeart/2008/layout/VerticalAccentList"/>
    <dgm:cxn modelId="{1AD0C7EB-D67F-44B8-BB69-BC90A0B23AE7}" type="presParOf" srcId="{FA9A69D9-D066-4519-A1E5-20845915BBFE}" destId="{65FBF6C6-1941-47C4-8E0F-43174F745AA1}" srcOrd="6" destOrd="0" presId="urn:microsoft.com/office/officeart/2008/layout/VerticalAccentList"/>
    <dgm:cxn modelId="{80B7C0C6-4AA9-427D-980E-B23695977606}" type="presParOf" srcId="{65FBF6C6-1941-47C4-8E0F-43174F745AA1}" destId="{6B200073-C009-40F7-AA39-5C4A227BD59D}" srcOrd="0" destOrd="0" presId="urn:microsoft.com/office/officeart/2008/layout/VerticalAccentList"/>
    <dgm:cxn modelId="{A9AA4D02-C98E-42A4-87E1-E4477225C5D0}" type="presParOf" srcId="{FA9A69D9-D066-4519-A1E5-20845915BBFE}" destId="{7B467915-EA7A-45F1-A8CE-744F6FCFADB4}" srcOrd="7" destOrd="0" presId="urn:microsoft.com/office/officeart/2008/layout/VerticalAccentList"/>
    <dgm:cxn modelId="{8BC09923-09D2-4425-91E6-628A52CE8675}" type="presParOf" srcId="{7B467915-EA7A-45F1-A8CE-744F6FCFADB4}" destId="{EF7D3594-F5E9-4C90-A9CA-CE305474A340}" srcOrd="0" destOrd="0" presId="urn:microsoft.com/office/officeart/2008/layout/VerticalAccentList"/>
    <dgm:cxn modelId="{4A994C4F-A7A4-49EC-B310-6F6E0D660A48}" type="presParOf" srcId="{7B467915-EA7A-45F1-A8CE-744F6FCFADB4}" destId="{CDE0D958-F13D-4AB7-8A37-337886C6A662}" srcOrd="1" destOrd="0" presId="urn:microsoft.com/office/officeart/2008/layout/VerticalAccentList"/>
    <dgm:cxn modelId="{C897713E-839E-4B8F-9413-83C14818A945}" type="presParOf" srcId="{7B467915-EA7A-45F1-A8CE-744F6FCFADB4}" destId="{A7B06BEF-CBD6-4965-A4D0-290FC49AD474}" srcOrd="2" destOrd="0" presId="urn:microsoft.com/office/officeart/2008/layout/VerticalAccentList"/>
    <dgm:cxn modelId="{6E4A7DFE-D2F8-4AAF-AADA-4C54EBAE6399}" type="presParOf" srcId="{7B467915-EA7A-45F1-A8CE-744F6FCFADB4}" destId="{C7D074A3-A387-4963-A6A7-DC7C61883149}" srcOrd="3" destOrd="0" presId="urn:microsoft.com/office/officeart/2008/layout/VerticalAccentList"/>
    <dgm:cxn modelId="{CBFF1B24-0DBA-4149-9ABD-3B64EFE0D1EE}" type="presParOf" srcId="{7B467915-EA7A-45F1-A8CE-744F6FCFADB4}" destId="{98497B55-FB6D-4787-9E2C-8CE9A944B8C6}" srcOrd="4" destOrd="0" presId="urn:microsoft.com/office/officeart/2008/layout/VerticalAccentList"/>
    <dgm:cxn modelId="{AEBE5554-2881-4980-A65C-9FBA1018B286}" type="presParOf" srcId="{7B467915-EA7A-45F1-A8CE-744F6FCFADB4}" destId="{69E340A8-5534-402C-9E36-230E43B3D088}" srcOrd="5" destOrd="0" presId="urn:microsoft.com/office/officeart/2008/layout/VerticalAccentList"/>
    <dgm:cxn modelId="{720102E3-CDC5-478E-AA5C-0EEF9265A63B}" type="presParOf" srcId="{7B467915-EA7A-45F1-A8CE-744F6FCFADB4}" destId="{255C3F1D-321D-45C5-88E2-97131899BAC5}" srcOrd="6" destOrd="0" presId="urn:microsoft.com/office/officeart/2008/layout/VerticalAccentList"/>
    <dgm:cxn modelId="{9F5C144E-5969-4C82-BCD7-521D3C9FB61F}" type="presParOf" srcId="{7B467915-EA7A-45F1-A8CE-744F6FCFADB4}" destId="{5AC6BC11-4764-4E9E-A426-9AD61AA7B6DA}" srcOrd="7" destOrd="0" presId="urn:microsoft.com/office/officeart/2008/layout/VerticalAccent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53CAB-07FB-49F4-9411-283277B52C65}">
      <dsp:nvSpPr>
        <dsp:cNvPr id="0" name=""/>
        <dsp:cNvSpPr/>
      </dsp:nvSpPr>
      <dsp:spPr>
        <a:xfrm>
          <a:off x="2256" y="0"/>
          <a:ext cx="1717864" cy="45578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i="0" kern="1200" dirty="0">
              <a:latin typeface="Arial Black" panose="020B0A04020102020204" pitchFamily="34" charset="0"/>
            </a:rPr>
            <a:t>Communication et </a:t>
          </a:r>
        </a:p>
        <a:p>
          <a:pPr marL="0" lvl="0" indent="0" algn="ctr" defTabSz="622300">
            <a:lnSpc>
              <a:spcPct val="90000"/>
            </a:lnSpc>
            <a:spcBef>
              <a:spcPct val="0"/>
            </a:spcBef>
            <a:spcAft>
              <a:spcPct val="35000"/>
            </a:spcAft>
            <a:buNone/>
          </a:pPr>
          <a:r>
            <a:rPr lang="en-US" sz="1400" b="1" i="0" kern="1200" dirty="0">
              <a:latin typeface="Arial Black" panose="020B0A04020102020204" pitchFamily="34" charset="0"/>
            </a:rPr>
            <a:t>Défense des </a:t>
          </a:r>
          <a:r>
            <a:rPr lang="en-US" sz="1400" b="1" i="0" kern="1200" dirty="0" err="1">
              <a:latin typeface="Arial Black" panose="020B0A04020102020204" pitchFamily="34" charset="0"/>
            </a:rPr>
            <a:t>Intérêts</a:t>
          </a:r>
          <a:endParaRPr lang="en-US" sz="1400" b="1" i="0" kern="1200" dirty="0">
            <a:latin typeface="Arial Black" panose="020B0A04020102020204" pitchFamily="34" charset="0"/>
          </a:endParaRPr>
        </a:p>
        <a:p>
          <a:pPr marL="0" lvl="0" indent="0" algn="ctr" defTabSz="622300">
            <a:lnSpc>
              <a:spcPct val="90000"/>
            </a:lnSpc>
            <a:spcBef>
              <a:spcPct val="0"/>
            </a:spcBef>
            <a:spcAft>
              <a:spcPct val="35000"/>
            </a:spcAft>
            <a:buNone/>
          </a:pPr>
          <a:r>
            <a:rPr lang="en-US" sz="1400" b="0" i="0" kern="1200" dirty="0">
              <a:latin typeface="+mn-lt"/>
            </a:rPr>
            <a:t>(Micheline </a:t>
          </a:r>
          <a:r>
            <a:rPr lang="en-US" sz="1400" b="0" i="0" kern="1200" dirty="0" err="1">
              <a:solidFill>
                <a:schemeClr val="bg2"/>
              </a:solidFill>
              <a:latin typeface="+mn-lt"/>
            </a:rPr>
            <a:t>Lefran</a:t>
          </a:r>
          <a:r>
            <a:rPr lang="fr-CA" sz="1400" b="0" kern="1200" dirty="0">
              <a:solidFill>
                <a:schemeClr val="bg2"/>
              </a:solidFill>
              <a:effectLst/>
              <a:latin typeface="+mn-lt"/>
              <a:ea typeface="Times New Roman" panose="02020603050405020304" pitchFamily="18" charset="0"/>
            </a:rPr>
            <a:t>ç</a:t>
          </a:r>
          <a:r>
            <a:rPr lang="en-US" sz="1400" b="0" i="0" kern="1200" dirty="0" err="1">
              <a:solidFill>
                <a:schemeClr val="bg2"/>
              </a:solidFill>
              <a:latin typeface="+mn-lt"/>
            </a:rPr>
            <a:t>ois</a:t>
          </a:r>
          <a:r>
            <a:rPr lang="en-US" sz="1400" b="0" i="0" kern="1200" dirty="0">
              <a:latin typeface="+mn-lt"/>
            </a:rPr>
            <a:t>)</a:t>
          </a:r>
          <a:endParaRPr lang="fr-CA" sz="1400" kern="1200" dirty="0">
            <a:latin typeface="+mn-lt"/>
          </a:endParaRPr>
        </a:p>
      </dsp:txBody>
      <dsp:txXfrm>
        <a:off x="2256" y="1823145"/>
        <a:ext cx="1717864" cy="1823145"/>
      </dsp:txXfrm>
    </dsp:sp>
    <dsp:sp modelId="{4F67C589-09A1-4121-8B96-BF4190D52888}">
      <dsp:nvSpPr>
        <dsp:cNvPr id="0" name=""/>
        <dsp:cNvSpPr/>
      </dsp:nvSpPr>
      <dsp:spPr>
        <a:xfrm>
          <a:off x="149702" y="297513"/>
          <a:ext cx="1316983" cy="1370726"/>
        </a:xfrm>
        <a:prstGeom prst="ellipse">
          <a:avLst/>
        </a:prstGeom>
        <a:blipFill rotWithShape="1">
          <a:blip xmlns:r="http://schemas.openxmlformats.org/officeDocument/2006/relationships" r:embed="rId1"/>
          <a:srcRect/>
          <a:stretch>
            <a:fillRect l="-10000" r="-10000"/>
          </a:stretch>
        </a:blipFill>
        <a:ln w="25400" cap="flat" cmpd="sng" algn="ctr">
          <a:solidFill>
            <a:schemeClr val="lt1">
              <a:hueOff val="0"/>
              <a:satOff val="0"/>
              <a:lumOff val="0"/>
              <a:alphaOff val="0"/>
            </a:schemeClr>
          </a:solidFill>
          <a:prstDash val="solid"/>
        </a:ln>
        <a:effectLst>
          <a:softEdge rad="63500"/>
        </a:effectLst>
      </dsp:spPr>
      <dsp:style>
        <a:lnRef idx="2">
          <a:scrgbClr r="0" g="0" b="0"/>
        </a:lnRef>
        <a:fillRef idx="1">
          <a:scrgbClr r="0" g="0" b="0"/>
        </a:fillRef>
        <a:effectRef idx="0">
          <a:scrgbClr r="0" g="0" b="0"/>
        </a:effectRef>
        <a:fontRef idx="minor"/>
      </dsp:style>
    </dsp:sp>
    <dsp:sp modelId="{3D815F39-ACF5-4DA0-89C2-67FD3A6BEFFE}">
      <dsp:nvSpPr>
        <dsp:cNvPr id="0" name=""/>
        <dsp:cNvSpPr/>
      </dsp:nvSpPr>
      <dsp:spPr>
        <a:xfrm>
          <a:off x="1801214" y="0"/>
          <a:ext cx="1614607" cy="45578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US" sz="1400" b="1" i="0" kern="1200" dirty="0">
            <a:latin typeface="Arial Black" panose="020B0A04020102020204" pitchFamily="34" charset="0"/>
          </a:endParaRPr>
        </a:p>
        <a:p>
          <a:pPr marL="0" lvl="0" indent="0" algn="ctr" defTabSz="622300">
            <a:lnSpc>
              <a:spcPct val="90000"/>
            </a:lnSpc>
            <a:spcBef>
              <a:spcPct val="0"/>
            </a:spcBef>
            <a:spcAft>
              <a:spcPct val="35000"/>
            </a:spcAft>
            <a:buNone/>
          </a:pPr>
          <a:endParaRPr lang="en-US" sz="1400" b="1" i="0" kern="1200" dirty="0">
            <a:latin typeface="Arial Black" panose="020B0A04020102020204" pitchFamily="34" charset="0"/>
          </a:endParaRPr>
        </a:p>
        <a:p>
          <a:pPr marL="0" lvl="0" indent="0" algn="ctr" defTabSz="622300">
            <a:lnSpc>
              <a:spcPct val="90000"/>
            </a:lnSpc>
            <a:spcBef>
              <a:spcPct val="0"/>
            </a:spcBef>
            <a:spcAft>
              <a:spcPct val="35000"/>
            </a:spcAft>
            <a:buNone/>
          </a:pPr>
          <a:r>
            <a:rPr lang="en-US" sz="1400" b="1" i="0" kern="1200" dirty="0" err="1">
              <a:latin typeface="Arial Black" panose="020B0A04020102020204" pitchFamily="34" charset="0"/>
            </a:rPr>
            <a:t>Recrutement</a:t>
          </a:r>
          <a:r>
            <a:rPr lang="en-US" sz="1400" b="1" i="0" kern="1200" dirty="0">
              <a:latin typeface="Arial Black" panose="020B0A04020102020204" pitchFamily="34" charset="0"/>
            </a:rPr>
            <a:t> </a:t>
          </a:r>
          <a:r>
            <a:rPr lang="en-US" sz="1400" b="0" i="0" kern="1200" dirty="0"/>
            <a:t>(Claude Larochelle)</a:t>
          </a:r>
          <a:endParaRPr lang="fr-CA" sz="1400" kern="1200" dirty="0"/>
        </a:p>
      </dsp:txBody>
      <dsp:txXfrm>
        <a:off x="1801214" y="1823145"/>
        <a:ext cx="1614607" cy="1823145"/>
      </dsp:txXfrm>
    </dsp:sp>
    <dsp:sp modelId="{76DE0ACF-2485-4620-B165-1529B4287882}">
      <dsp:nvSpPr>
        <dsp:cNvPr id="0" name=""/>
        <dsp:cNvSpPr/>
      </dsp:nvSpPr>
      <dsp:spPr>
        <a:xfrm>
          <a:off x="1973482" y="311939"/>
          <a:ext cx="1213152" cy="1374202"/>
        </a:xfrm>
        <a:prstGeom prst="ellipse">
          <a:avLst/>
        </a:prstGeom>
        <a:blipFill>
          <a:blip xmlns:r="http://schemas.openxmlformats.org/officeDocument/2006/relationships" r:embed="rId2"/>
          <a:srcRect/>
          <a:stretch>
            <a:fillRect l="-1000" r="-1000"/>
          </a:stretch>
        </a:blipFill>
        <a:ln w="25400" cap="flat" cmpd="sng" algn="ctr">
          <a:solidFill>
            <a:schemeClr val="lt1">
              <a:hueOff val="0"/>
              <a:satOff val="0"/>
              <a:lumOff val="0"/>
              <a:alphaOff val="0"/>
            </a:schemeClr>
          </a:solidFill>
          <a:prstDash val="solid"/>
        </a:ln>
        <a:effectLst>
          <a:softEdge rad="63500"/>
        </a:effectLst>
      </dsp:spPr>
      <dsp:style>
        <a:lnRef idx="2">
          <a:scrgbClr r="0" g="0" b="0"/>
        </a:lnRef>
        <a:fillRef idx="1">
          <a:scrgbClr r="0" g="0" b="0"/>
        </a:fillRef>
        <a:effectRef idx="0">
          <a:scrgbClr r="0" g="0" b="0"/>
        </a:effectRef>
        <a:fontRef idx="minor"/>
      </dsp:style>
    </dsp:sp>
    <dsp:sp modelId="{04DEBEC8-0A32-40AD-8EDC-8F41774550A9}">
      <dsp:nvSpPr>
        <dsp:cNvPr id="0" name=""/>
        <dsp:cNvSpPr/>
      </dsp:nvSpPr>
      <dsp:spPr>
        <a:xfrm>
          <a:off x="3435898" y="0"/>
          <a:ext cx="1702943" cy="45578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oftEdge rad="63500"/>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endParaRPr lang="en-US" sz="1700" b="1" i="0" kern="1200" dirty="0">
            <a:latin typeface="Arial Rounded MT Bold" panose="020F0704030504030204" pitchFamily="34" charset="0"/>
          </a:endParaRPr>
        </a:p>
        <a:p>
          <a:pPr marL="0" lvl="0" indent="0" algn="ctr" defTabSz="755650">
            <a:lnSpc>
              <a:spcPct val="90000"/>
            </a:lnSpc>
            <a:spcBef>
              <a:spcPct val="0"/>
            </a:spcBef>
            <a:spcAft>
              <a:spcPct val="35000"/>
            </a:spcAft>
            <a:buNone/>
          </a:pPr>
          <a:endParaRPr lang="en-US" sz="1700" b="1" i="0" kern="1200" dirty="0">
            <a:latin typeface="Arial Rounded MT Bold" panose="020F0704030504030204" pitchFamily="34" charset="0"/>
          </a:endParaRPr>
        </a:p>
        <a:p>
          <a:pPr marL="0" lvl="0" indent="0" algn="l" defTabSz="755650">
            <a:lnSpc>
              <a:spcPct val="90000"/>
            </a:lnSpc>
            <a:spcBef>
              <a:spcPct val="0"/>
            </a:spcBef>
            <a:spcAft>
              <a:spcPct val="35000"/>
            </a:spcAft>
            <a:buNone/>
          </a:pPr>
          <a:r>
            <a:rPr lang="en-US" sz="1400" b="1" i="0" kern="1200" dirty="0">
              <a:latin typeface="Arial Black" panose="020B0A04020102020204" pitchFamily="34" charset="0"/>
            </a:rPr>
            <a:t> Finances </a:t>
          </a:r>
          <a:r>
            <a:rPr lang="en-US" sz="1400" b="0" i="0" kern="1200" dirty="0"/>
            <a:t>(Roland Langevin  et Guy Abel)</a:t>
          </a:r>
          <a:endParaRPr lang="fr-CA" sz="1400" kern="1200" dirty="0"/>
        </a:p>
      </dsp:txBody>
      <dsp:txXfrm>
        <a:off x="3435898" y="1823145"/>
        <a:ext cx="1702943" cy="1823145"/>
      </dsp:txXfrm>
    </dsp:sp>
    <dsp:sp modelId="{DA16E4B5-E86C-4E97-8F73-CEB6B317E9DA}">
      <dsp:nvSpPr>
        <dsp:cNvPr id="0" name=""/>
        <dsp:cNvSpPr/>
      </dsp:nvSpPr>
      <dsp:spPr>
        <a:xfrm>
          <a:off x="3602566" y="181957"/>
          <a:ext cx="1316983" cy="1268839"/>
        </a:xfrm>
        <a:prstGeom prst="ellipse">
          <a:avLst/>
        </a:prstGeom>
        <a:blipFill>
          <a:blip xmlns:r="http://schemas.openxmlformats.org/officeDocument/2006/relationships" r:embed="rId3"/>
          <a:srcRect/>
          <a:stretch>
            <a:fillRect t="-1000" b="-1000"/>
          </a:stretch>
        </a:blipFill>
        <a:ln w="25400" cap="flat" cmpd="sng" algn="ctr">
          <a:solidFill>
            <a:schemeClr val="lt1">
              <a:hueOff val="0"/>
              <a:satOff val="0"/>
              <a:lumOff val="0"/>
              <a:alphaOff val="0"/>
            </a:schemeClr>
          </a:solidFill>
          <a:prstDash val="solid"/>
        </a:ln>
        <a:effectLst>
          <a:softEdge rad="63500"/>
        </a:effectLst>
      </dsp:spPr>
      <dsp:style>
        <a:lnRef idx="2">
          <a:scrgbClr r="0" g="0" b="0"/>
        </a:lnRef>
        <a:fillRef idx="1">
          <a:scrgbClr r="0" g="0" b="0"/>
        </a:fillRef>
        <a:effectRef idx="0">
          <a:scrgbClr r="0" g="0" b="0"/>
        </a:effectRef>
        <a:fontRef idx="minor"/>
      </dsp:style>
    </dsp:sp>
    <dsp:sp modelId="{7EE2E36A-510A-47FD-840C-5B2C706A5D03}">
      <dsp:nvSpPr>
        <dsp:cNvPr id="0" name=""/>
        <dsp:cNvSpPr/>
      </dsp:nvSpPr>
      <dsp:spPr>
        <a:xfrm>
          <a:off x="5080054" y="0"/>
          <a:ext cx="1542439" cy="45578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1" i="0" kern="1200" dirty="0">
            <a:latin typeface="Arial Black" panose="020B0A04020102020204" pitchFamily="34" charset="0"/>
          </a:endParaRPr>
        </a:p>
        <a:p>
          <a:pPr marL="0" lvl="0" indent="0" algn="ctr" defTabSz="800100">
            <a:lnSpc>
              <a:spcPct val="90000"/>
            </a:lnSpc>
            <a:spcBef>
              <a:spcPct val="0"/>
            </a:spcBef>
            <a:spcAft>
              <a:spcPct val="35000"/>
            </a:spcAft>
            <a:buNone/>
          </a:pPr>
          <a:endParaRPr lang="en-US" sz="1800" b="1" i="0" kern="1200" dirty="0">
            <a:latin typeface="Arial Black" panose="020B0A04020102020204" pitchFamily="34" charset="0"/>
          </a:endParaRPr>
        </a:p>
        <a:p>
          <a:pPr marL="0" lvl="0" indent="0" algn="ctr" defTabSz="800100">
            <a:lnSpc>
              <a:spcPct val="90000"/>
            </a:lnSpc>
            <a:spcBef>
              <a:spcPct val="0"/>
            </a:spcBef>
            <a:spcAft>
              <a:spcPct val="35000"/>
            </a:spcAft>
            <a:buNone/>
          </a:pPr>
          <a:r>
            <a:rPr lang="en-US" sz="1400" b="1" i="0" kern="1200" dirty="0" err="1">
              <a:latin typeface="Arial Black" panose="020B0A04020102020204" pitchFamily="34" charset="0"/>
            </a:rPr>
            <a:t>ComiWeb</a:t>
          </a:r>
          <a:r>
            <a:rPr lang="en-US" sz="1600" b="0" i="0" kern="1200" dirty="0">
              <a:latin typeface="Arial Black" panose="020B0A04020102020204" pitchFamily="34" charset="0"/>
            </a:rPr>
            <a:t> </a:t>
          </a:r>
          <a:r>
            <a:rPr lang="en-US" sz="1400" b="0" i="0" kern="1200" dirty="0">
              <a:latin typeface="+mn-lt"/>
            </a:rPr>
            <a:t>(Jean-Marc Demers  </a:t>
          </a:r>
          <a:r>
            <a:rPr lang="en-US" sz="1400" b="0" i="0" kern="1200" dirty="0"/>
            <a:t>et  </a:t>
          </a:r>
        </a:p>
        <a:p>
          <a:pPr marL="0" lvl="0" indent="0" algn="ctr" defTabSz="800100">
            <a:lnSpc>
              <a:spcPct val="90000"/>
            </a:lnSpc>
            <a:spcBef>
              <a:spcPct val="0"/>
            </a:spcBef>
            <a:spcAft>
              <a:spcPct val="35000"/>
            </a:spcAft>
            <a:buNone/>
          </a:pPr>
          <a:r>
            <a:rPr lang="en-US" sz="1400" b="0" i="0" kern="1200" dirty="0"/>
            <a:t>  Guy Abel)</a:t>
          </a:r>
          <a:endParaRPr lang="fr-CA" sz="1400" kern="1200" dirty="0"/>
        </a:p>
      </dsp:txBody>
      <dsp:txXfrm>
        <a:off x="5080054" y="1823145"/>
        <a:ext cx="1542439" cy="1823145"/>
      </dsp:txXfrm>
    </dsp:sp>
    <dsp:sp modelId="{B34E4769-B92A-4393-8CB7-C0A9F6EBF259}">
      <dsp:nvSpPr>
        <dsp:cNvPr id="0" name=""/>
        <dsp:cNvSpPr/>
      </dsp:nvSpPr>
      <dsp:spPr>
        <a:xfrm>
          <a:off x="5295294" y="235026"/>
          <a:ext cx="1058578" cy="1218191"/>
        </a:xfrm>
        <a:prstGeom prst="ellipse">
          <a:avLst/>
        </a:prstGeom>
        <a:blipFill rotWithShape="1">
          <a:blip xmlns:r="http://schemas.openxmlformats.org/officeDocument/2006/relationships" r:embed="rId4"/>
          <a:srcRect/>
          <a:stretch>
            <a:fillRect l="-9000" r="-9000"/>
          </a:stretch>
        </a:blipFill>
        <a:ln w="25400" cap="flat" cmpd="sng" algn="ctr">
          <a:solidFill>
            <a:schemeClr val="lt1">
              <a:hueOff val="0"/>
              <a:satOff val="0"/>
              <a:lumOff val="0"/>
              <a:alphaOff val="0"/>
            </a:schemeClr>
          </a:solidFill>
          <a:prstDash val="solid"/>
        </a:ln>
        <a:effectLst>
          <a:softEdge rad="63500"/>
        </a:effectLst>
      </dsp:spPr>
      <dsp:style>
        <a:lnRef idx="2">
          <a:scrgbClr r="0" g="0" b="0"/>
        </a:lnRef>
        <a:fillRef idx="1">
          <a:scrgbClr r="0" g="0" b="0"/>
        </a:fillRef>
        <a:effectRef idx="0">
          <a:scrgbClr r="0" g="0" b="0"/>
        </a:effectRef>
        <a:fontRef idx="minor"/>
      </dsp:style>
    </dsp:sp>
    <dsp:sp modelId="{C22A2A47-365D-49DD-A0F9-D675C9252756}">
      <dsp:nvSpPr>
        <dsp:cNvPr id="0" name=""/>
        <dsp:cNvSpPr/>
      </dsp:nvSpPr>
      <dsp:spPr>
        <a:xfrm>
          <a:off x="6750494" y="0"/>
          <a:ext cx="1401046" cy="45578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1" i="0" kern="1200" dirty="0">
            <a:latin typeface="Arial Black" panose="020B0A04020102020204" pitchFamily="34" charset="0"/>
          </a:endParaRPr>
        </a:p>
        <a:p>
          <a:pPr marL="0" lvl="0" indent="0" algn="ctr" defTabSz="800100">
            <a:lnSpc>
              <a:spcPct val="90000"/>
            </a:lnSpc>
            <a:spcBef>
              <a:spcPct val="0"/>
            </a:spcBef>
            <a:spcAft>
              <a:spcPct val="35000"/>
            </a:spcAft>
            <a:buNone/>
          </a:pPr>
          <a:r>
            <a:rPr lang="en-US" sz="1400" b="1" i="0" kern="1200" dirty="0" err="1">
              <a:latin typeface="Arial Black" panose="020B0A04020102020204" pitchFamily="34" charset="0"/>
            </a:rPr>
            <a:t>Activités</a:t>
          </a:r>
          <a:r>
            <a:rPr lang="en-US" sz="1400" b="1" i="0" kern="1200" dirty="0">
              <a:latin typeface="Arial Black" panose="020B0A04020102020204" pitchFamily="34" charset="0"/>
            </a:rPr>
            <a:t> </a:t>
          </a:r>
          <a:r>
            <a:rPr lang="en-US" sz="1400" b="1" i="0" kern="1200" dirty="0" err="1">
              <a:latin typeface="Arial Black" panose="020B0A04020102020204" pitchFamily="34" charset="0"/>
            </a:rPr>
            <a:t>sociales</a:t>
          </a:r>
          <a:r>
            <a:rPr lang="en-US" sz="1400" b="1" i="0" kern="1200" dirty="0">
              <a:latin typeface="Arial Black" panose="020B0A04020102020204" pitchFamily="34" charset="0"/>
            </a:rPr>
            <a:t> </a:t>
          </a:r>
          <a:r>
            <a:rPr lang="en-US" sz="1400" b="0" i="0" kern="1200" dirty="0"/>
            <a:t>(Germain Boivin)</a:t>
          </a:r>
          <a:endParaRPr lang="fr-CA" sz="1400" kern="1200" dirty="0"/>
        </a:p>
      </dsp:txBody>
      <dsp:txXfrm>
        <a:off x="6750494" y="1823145"/>
        <a:ext cx="1401046" cy="1823145"/>
      </dsp:txXfrm>
    </dsp:sp>
    <dsp:sp modelId="{ED4C1F8B-5379-4868-B945-BE104ED5C551}">
      <dsp:nvSpPr>
        <dsp:cNvPr id="0" name=""/>
        <dsp:cNvSpPr/>
      </dsp:nvSpPr>
      <dsp:spPr>
        <a:xfrm>
          <a:off x="6829054" y="125489"/>
          <a:ext cx="1233275" cy="1307587"/>
        </a:xfrm>
        <a:prstGeom prst="ellipse">
          <a:avLst/>
        </a:prstGeom>
        <a:blipFill rotWithShape="1">
          <a:blip xmlns:r="http://schemas.openxmlformats.org/officeDocument/2006/relationships" r:embed="rId5"/>
          <a:srcRect/>
          <a:stretch>
            <a:fillRect l="-9000" r="-9000"/>
          </a:stretch>
        </a:blipFill>
        <a:ln w="25400" cap="flat" cmpd="sng" algn="ctr">
          <a:solidFill>
            <a:schemeClr val="lt1">
              <a:hueOff val="0"/>
              <a:satOff val="0"/>
              <a:lumOff val="0"/>
              <a:alphaOff val="0"/>
            </a:schemeClr>
          </a:solidFill>
          <a:prstDash val="solid"/>
        </a:ln>
        <a:effectLst>
          <a:softEdge rad="63500"/>
        </a:effectLst>
      </dsp:spPr>
      <dsp:style>
        <a:lnRef idx="2">
          <a:scrgbClr r="0" g="0" b="0"/>
        </a:lnRef>
        <a:fillRef idx="1">
          <a:scrgbClr r="0" g="0" b="0"/>
        </a:fillRef>
        <a:effectRef idx="0">
          <a:scrgbClr r="0" g="0" b="0"/>
        </a:effectRef>
        <a:fontRef idx="minor"/>
      </dsp:style>
    </dsp:sp>
    <dsp:sp modelId="{F7FB8763-E317-42B1-8C0C-942D50F45D29}">
      <dsp:nvSpPr>
        <dsp:cNvPr id="0" name=""/>
        <dsp:cNvSpPr/>
      </dsp:nvSpPr>
      <dsp:spPr>
        <a:xfrm>
          <a:off x="326061" y="3646290"/>
          <a:ext cx="7499417" cy="683679"/>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21AAD-D316-4E4C-910A-252D8E0D9004}">
      <dsp:nvSpPr>
        <dsp:cNvPr id="0" name=""/>
        <dsp:cNvSpPr/>
      </dsp:nvSpPr>
      <dsp:spPr>
        <a:xfrm>
          <a:off x="-369102" y="119172"/>
          <a:ext cx="6645559" cy="258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488950">
            <a:lnSpc>
              <a:spcPct val="90000"/>
            </a:lnSpc>
            <a:spcBef>
              <a:spcPct val="0"/>
            </a:spcBef>
            <a:spcAft>
              <a:spcPct val="35000"/>
            </a:spcAft>
            <a:buNone/>
          </a:pPr>
          <a:r>
            <a:rPr lang="fr-CA" sz="1100" kern="1200" dirty="0"/>
            <a:t> </a:t>
          </a:r>
        </a:p>
      </dsp:txBody>
      <dsp:txXfrm>
        <a:off x="-369102" y="119172"/>
        <a:ext cx="6645559" cy="258077"/>
      </dsp:txXfrm>
    </dsp:sp>
    <dsp:sp modelId="{53BD4C17-6D82-4229-A9DB-73F78E08459E}">
      <dsp:nvSpPr>
        <dsp:cNvPr id="0" name=""/>
        <dsp:cNvSpPr/>
      </dsp:nvSpPr>
      <dsp:spPr>
        <a:xfrm>
          <a:off x="-218778" y="377249"/>
          <a:ext cx="1555060" cy="1230659"/>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657FC8-E625-492D-AD97-CAB27E13E784}">
      <dsp:nvSpPr>
        <dsp:cNvPr id="0" name=""/>
        <dsp:cNvSpPr/>
      </dsp:nvSpPr>
      <dsp:spPr>
        <a:xfrm>
          <a:off x="715292" y="377249"/>
          <a:ext cx="1555060" cy="1230659"/>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D5A84C-5E26-4743-8DCD-634DF247B949}">
      <dsp:nvSpPr>
        <dsp:cNvPr id="0" name=""/>
        <dsp:cNvSpPr/>
      </dsp:nvSpPr>
      <dsp:spPr>
        <a:xfrm>
          <a:off x="1650100" y="377249"/>
          <a:ext cx="1555060" cy="1230659"/>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1EEE20-59F1-46B7-BE61-631586FFA5F5}">
      <dsp:nvSpPr>
        <dsp:cNvPr id="0" name=""/>
        <dsp:cNvSpPr/>
      </dsp:nvSpPr>
      <dsp:spPr>
        <a:xfrm>
          <a:off x="2584171" y="377249"/>
          <a:ext cx="1555060" cy="1230659"/>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AE9E65-B922-4E49-ADA7-957D65A4A2B1}">
      <dsp:nvSpPr>
        <dsp:cNvPr id="0" name=""/>
        <dsp:cNvSpPr/>
      </dsp:nvSpPr>
      <dsp:spPr>
        <a:xfrm>
          <a:off x="3518979" y="377249"/>
          <a:ext cx="1555060" cy="1230659"/>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AF863B-C20E-4871-8620-19567E3958A5}">
      <dsp:nvSpPr>
        <dsp:cNvPr id="0" name=""/>
        <dsp:cNvSpPr/>
      </dsp:nvSpPr>
      <dsp:spPr>
        <a:xfrm>
          <a:off x="4453050" y="377249"/>
          <a:ext cx="1555060" cy="1230659"/>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29BD40-C67E-49E3-9397-73B28121AC1E}">
      <dsp:nvSpPr>
        <dsp:cNvPr id="0" name=""/>
        <dsp:cNvSpPr/>
      </dsp:nvSpPr>
      <dsp:spPr>
        <a:xfrm>
          <a:off x="4570503" y="377249"/>
          <a:ext cx="3189772" cy="1230659"/>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6A623E-BB19-4709-BB6A-584D9F33B952}">
      <dsp:nvSpPr>
        <dsp:cNvPr id="0" name=""/>
        <dsp:cNvSpPr/>
      </dsp:nvSpPr>
      <dsp:spPr>
        <a:xfrm>
          <a:off x="33535" y="458591"/>
          <a:ext cx="7032600" cy="984527"/>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800100">
            <a:lnSpc>
              <a:spcPct val="90000"/>
            </a:lnSpc>
            <a:spcBef>
              <a:spcPct val="0"/>
            </a:spcBef>
            <a:spcAft>
              <a:spcPct val="35000"/>
            </a:spcAft>
            <a:buNone/>
          </a:pPr>
          <a:r>
            <a:rPr lang="fr-CA" sz="1800" b="1" kern="1200" dirty="0">
              <a:solidFill>
                <a:srgbClr val="002060"/>
              </a:solidFill>
              <a:effectLst/>
              <a:latin typeface="Arial Bold"/>
              <a:ea typeface="Calibri" panose="020F0502020204030204" pitchFamily="34" charset="0"/>
            </a:rPr>
            <a:t>LA SECTION est très PRÉSENTE auprès de nos 32 députés provinciaux et 18 députés fédéraux.</a:t>
          </a:r>
          <a:endParaRPr lang="fr-CA" sz="1800" kern="1200" dirty="0">
            <a:solidFill>
              <a:srgbClr val="002060"/>
            </a:solidFill>
            <a:latin typeface="Arial Bold"/>
          </a:endParaRPr>
        </a:p>
      </dsp:txBody>
      <dsp:txXfrm>
        <a:off x="33535" y="458591"/>
        <a:ext cx="7032600" cy="984527"/>
      </dsp:txXfrm>
    </dsp:sp>
    <dsp:sp modelId="{270D2263-F915-480D-B8A2-6E0646E569EF}">
      <dsp:nvSpPr>
        <dsp:cNvPr id="0" name=""/>
        <dsp:cNvSpPr/>
      </dsp:nvSpPr>
      <dsp:spPr>
        <a:xfrm>
          <a:off x="-369102" y="1701748"/>
          <a:ext cx="6645559" cy="130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533400">
            <a:lnSpc>
              <a:spcPct val="90000"/>
            </a:lnSpc>
            <a:spcBef>
              <a:spcPct val="0"/>
            </a:spcBef>
            <a:spcAft>
              <a:spcPct val="35000"/>
            </a:spcAft>
            <a:buNone/>
          </a:pPr>
          <a:r>
            <a:rPr lang="fr-CA" sz="1200" kern="1200" dirty="0"/>
            <a:t> </a:t>
          </a:r>
        </a:p>
      </dsp:txBody>
      <dsp:txXfrm>
        <a:off x="-369102" y="1701748"/>
        <a:ext cx="6645559" cy="130446"/>
      </dsp:txXfrm>
    </dsp:sp>
    <dsp:sp modelId="{7B8F8528-C5BF-4A2F-8C49-382A5B999427}">
      <dsp:nvSpPr>
        <dsp:cNvPr id="0" name=""/>
        <dsp:cNvSpPr/>
      </dsp:nvSpPr>
      <dsp:spPr>
        <a:xfrm>
          <a:off x="-282294" y="1832194"/>
          <a:ext cx="1555060" cy="1230659"/>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87C071-021F-40DD-9B12-B6A25D7C0C7C}">
      <dsp:nvSpPr>
        <dsp:cNvPr id="0" name=""/>
        <dsp:cNvSpPr/>
      </dsp:nvSpPr>
      <dsp:spPr>
        <a:xfrm>
          <a:off x="651776" y="1832194"/>
          <a:ext cx="1555060" cy="1230659"/>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721A76-447F-4007-ADBF-CC8B64F63EC5}">
      <dsp:nvSpPr>
        <dsp:cNvPr id="0" name=""/>
        <dsp:cNvSpPr/>
      </dsp:nvSpPr>
      <dsp:spPr>
        <a:xfrm>
          <a:off x="1586585" y="1832194"/>
          <a:ext cx="1555060" cy="1230659"/>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8D8460-057C-46DD-B614-50F20DEFC928}">
      <dsp:nvSpPr>
        <dsp:cNvPr id="0" name=""/>
        <dsp:cNvSpPr/>
      </dsp:nvSpPr>
      <dsp:spPr>
        <a:xfrm>
          <a:off x="2520655" y="1832194"/>
          <a:ext cx="1555060" cy="1230659"/>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EDD249-83A7-4AD4-8C0F-1CFBA6829537}">
      <dsp:nvSpPr>
        <dsp:cNvPr id="0" name=""/>
        <dsp:cNvSpPr/>
      </dsp:nvSpPr>
      <dsp:spPr>
        <a:xfrm>
          <a:off x="3455464" y="1832194"/>
          <a:ext cx="1555060" cy="1230659"/>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19C87F-7D50-4E87-A24E-BDA2D37D22C2}">
      <dsp:nvSpPr>
        <dsp:cNvPr id="0" name=""/>
        <dsp:cNvSpPr/>
      </dsp:nvSpPr>
      <dsp:spPr>
        <a:xfrm>
          <a:off x="4389534" y="1832194"/>
          <a:ext cx="1555060" cy="1230659"/>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BD7B51-F612-4276-9A9B-82CC99BFD7FA}">
      <dsp:nvSpPr>
        <dsp:cNvPr id="0" name=""/>
        <dsp:cNvSpPr/>
      </dsp:nvSpPr>
      <dsp:spPr>
        <a:xfrm>
          <a:off x="4485271" y="1832194"/>
          <a:ext cx="3233204" cy="1230659"/>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C9A7B2-5B2B-42E6-A5F1-BF500A1542CD}">
      <dsp:nvSpPr>
        <dsp:cNvPr id="0" name=""/>
        <dsp:cNvSpPr/>
      </dsp:nvSpPr>
      <dsp:spPr>
        <a:xfrm>
          <a:off x="10" y="2039772"/>
          <a:ext cx="6905568" cy="984527"/>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711200">
            <a:lnSpc>
              <a:spcPct val="90000"/>
            </a:lnSpc>
            <a:spcBef>
              <a:spcPct val="0"/>
            </a:spcBef>
            <a:spcAft>
              <a:spcPct val="35000"/>
            </a:spcAft>
            <a:buFont typeface="Wingdings" panose="05000000000000000000" pitchFamily="2" charset="2"/>
            <a:buNone/>
          </a:pPr>
          <a:r>
            <a:rPr lang="fr-CA" sz="1600" b="1" kern="1200" dirty="0">
              <a:solidFill>
                <a:schemeClr val="accent1">
                  <a:lumMod val="75000"/>
                </a:schemeClr>
              </a:solidFill>
              <a:effectLst/>
              <a:latin typeface="Arial" panose="020B0604020202020204" pitchFamily="34" charset="0"/>
              <a:ea typeface="Calibri" panose="020F0502020204030204" pitchFamily="34" charset="0"/>
              <a:cs typeface="Times New Roman" panose="02020603050405020304" pitchFamily="18" charset="0"/>
            </a:rPr>
            <a:t>- </a:t>
          </a:r>
          <a:r>
            <a:rPr lang="fr-CA" sz="1100" b="1" kern="1200" dirty="0">
              <a:solidFill>
                <a:schemeClr val="accent1">
                  <a:lumMod val="75000"/>
                </a:schemeClr>
              </a:solidFill>
              <a:effectLst/>
              <a:latin typeface="Arial" panose="020B0604020202020204" pitchFamily="34" charset="0"/>
              <a:ea typeface="Calibri" panose="020F0502020204030204" pitchFamily="34" charset="0"/>
              <a:cs typeface="Times New Roman" panose="02020603050405020304" pitchFamily="18" charset="0"/>
            </a:rPr>
            <a:t> </a:t>
          </a:r>
          <a:r>
            <a:rPr lang="fr-CA" sz="1800" b="1" kern="1200" dirty="0">
              <a:solidFill>
                <a:srgbClr val="002060"/>
              </a:solidFill>
              <a:effectLst/>
              <a:latin typeface="Arial" panose="020B0604020202020204" pitchFamily="34" charset="0"/>
              <a:ea typeface="Calibri" panose="020F0502020204030204" pitchFamily="34" charset="0"/>
              <a:cs typeface="Arial" panose="020B0604020202020204" pitchFamily="34" charset="0"/>
            </a:rPr>
            <a:t>FAIRE CONNAITRE NOS PRIORITÉS </a:t>
          </a:r>
        </a:p>
        <a:p>
          <a:pPr marL="0" lvl="0" indent="0" algn="l" defTabSz="711200">
            <a:lnSpc>
              <a:spcPct val="90000"/>
            </a:lnSpc>
            <a:spcBef>
              <a:spcPct val="0"/>
            </a:spcBef>
            <a:spcAft>
              <a:spcPct val="35000"/>
            </a:spcAft>
            <a:buFont typeface="Wingdings" panose="05000000000000000000" pitchFamily="2" charset="2"/>
            <a:buNone/>
          </a:pPr>
          <a:r>
            <a:rPr lang="fr-CA" sz="1800" b="1" kern="1200" dirty="0">
              <a:solidFill>
                <a:srgbClr val="002060"/>
              </a:solidFill>
              <a:latin typeface="Arial" panose="020B0604020202020204" pitchFamily="34" charset="0"/>
              <a:cs typeface="Arial" panose="020B0604020202020204" pitchFamily="34" charset="0"/>
            </a:rPr>
            <a:t>- ACCENT SOINS LONGUE DURÉE ET SOINS À DOMICILE</a:t>
          </a:r>
          <a:endParaRPr lang="fr-CA" sz="1800" kern="1200" dirty="0">
            <a:solidFill>
              <a:srgbClr val="002060"/>
            </a:solidFill>
            <a:latin typeface="Arial" panose="020B0604020202020204" pitchFamily="34" charset="0"/>
            <a:cs typeface="Arial" panose="020B0604020202020204" pitchFamily="34" charset="0"/>
          </a:endParaRPr>
        </a:p>
      </dsp:txBody>
      <dsp:txXfrm>
        <a:off x="10" y="2039772"/>
        <a:ext cx="6905568" cy="984527"/>
      </dsp:txXfrm>
    </dsp:sp>
    <dsp:sp modelId="{6B200073-C009-40F7-AA39-5C4A227BD59D}">
      <dsp:nvSpPr>
        <dsp:cNvPr id="0" name=""/>
        <dsp:cNvSpPr/>
      </dsp:nvSpPr>
      <dsp:spPr>
        <a:xfrm>
          <a:off x="712595" y="3101746"/>
          <a:ext cx="4696084" cy="190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fr-CA" sz="1600" kern="1200" dirty="0"/>
            <a:t>  </a:t>
          </a:r>
        </a:p>
      </dsp:txBody>
      <dsp:txXfrm>
        <a:off x="712595" y="3101746"/>
        <a:ext cx="4696084" cy="190038"/>
      </dsp:txXfrm>
    </dsp:sp>
    <dsp:sp modelId="{EF7D3594-F5E9-4C90-A9CA-CE305474A340}">
      <dsp:nvSpPr>
        <dsp:cNvPr id="0" name=""/>
        <dsp:cNvSpPr/>
      </dsp:nvSpPr>
      <dsp:spPr>
        <a:xfrm>
          <a:off x="-369102" y="3346732"/>
          <a:ext cx="1555060" cy="1230659"/>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E0D958-F13D-4AB7-8A37-337886C6A662}">
      <dsp:nvSpPr>
        <dsp:cNvPr id="0" name=""/>
        <dsp:cNvSpPr/>
      </dsp:nvSpPr>
      <dsp:spPr>
        <a:xfrm>
          <a:off x="564967" y="3346732"/>
          <a:ext cx="1555060" cy="1230659"/>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B06BEF-CBD6-4965-A4D0-290FC49AD474}">
      <dsp:nvSpPr>
        <dsp:cNvPr id="0" name=""/>
        <dsp:cNvSpPr/>
      </dsp:nvSpPr>
      <dsp:spPr>
        <a:xfrm>
          <a:off x="1499776" y="3346732"/>
          <a:ext cx="1555060" cy="1230659"/>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D074A3-A387-4963-A6A7-DC7C61883149}">
      <dsp:nvSpPr>
        <dsp:cNvPr id="0" name=""/>
        <dsp:cNvSpPr/>
      </dsp:nvSpPr>
      <dsp:spPr>
        <a:xfrm>
          <a:off x="2433846" y="3346732"/>
          <a:ext cx="1555060" cy="1230659"/>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497B55-FB6D-4787-9E2C-8CE9A944B8C6}">
      <dsp:nvSpPr>
        <dsp:cNvPr id="0" name=""/>
        <dsp:cNvSpPr/>
      </dsp:nvSpPr>
      <dsp:spPr>
        <a:xfrm>
          <a:off x="3368655" y="3346732"/>
          <a:ext cx="1555060" cy="1230659"/>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E340A8-5534-402C-9E36-230E43B3D088}">
      <dsp:nvSpPr>
        <dsp:cNvPr id="0" name=""/>
        <dsp:cNvSpPr/>
      </dsp:nvSpPr>
      <dsp:spPr>
        <a:xfrm>
          <a:off x="4302725" y="3346732"/>
          <a:ext cx="1555060" cy="1230659"/>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5C3F1D-321D-45C5-88E2-97131899BAC5}">
      <dsp:nvSpPr>
        <dsp:cNvPr id="0" name=""/>
        <dsp:cNvSpPr/>
      </dsp:nvSpPr>
      <dsp:spPr>
        <a:xfrm>
          <a:off x="4497846" y="3346732"/>
          <a:ext cx="3034437" cy="1230659"/>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C6BC11-4764-4E9E-A426-9AD61AA7B6DA}">
      <dsp:nvSpPr>
        <dsp:cNvPr id="0" name=""/>
        <dsp:cNvSpPr/>
      </dsp:nvSpPr>
      <dsp:spPr>
        <a:xfrm>
          <a:off x="-29138" y="3534432"/>
          <a:ext cx="6731951" cy="984527"/>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fr-CA" sz="2000" b="1" kern="1200" dirty="0">
              <a:solidFill>
                <a:srgbClr val="002060"/>
              </a:solidFill>
              <a:effectLst/>
              <a:latin typeface="Arial Bold"/>
              <a:ea typeface="Calibri" panose="020F0502020204030204" pitchFamily="34" charset="0"/>
            </a:rPr>
            <a:t>Présence en période électorale et hors ces périodes</a:t>
          </a:r>
          <a:endParaRPr lang="fr-CA" sz="2000" kern="1200" dirty="0">
            <a:solidFill>
              <a:schemeClr val="accent1"/>
            </a:solidFill>
            <a:latin typeface="Arial Bold"/>
          </a:endParaRPr>
        </a:p>
      </dsp:txBody>
      <dsp:txXfrm>
        <a:off x="-29138" y="3534432"/>
        <a:ext cx="6731951" cy="984527"/>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B50499C-BB8C-4014-B2DA-C1CC111960D8}"/>
              </a:ext>
            </a:extLst>
          </p:cNvPr>
          <p:cNvSpPr>
            <a:spLocks noGrp="1"/>
          </p:cNvSpPr>
          <p:nvPr>
            <p:ph type="hdr" sz="quarter"/>
          </p:nvPr>
        </p:nvSpPr>
        <p:spPr>
          <a:xfrm>
            <a:off x="0" y="0"/>
            <a:ext cx="3034983" cy="465770"/>
          </a:xfrm>
          <a:prstGeom prst="rect">
            <a:avLst/>
          </a:prstGeom>
        </p:spPr>
        <p:txBody>
          <a:bodyPr vert="horz" lIns="91221" tIns="45610" rIns="91221" bIns="45610" rtlCol="0"/>
          <a:lstStyle>
            <a:lvl1pPr algn="l">
              <a:defRPr sz="1200"/>
            </a:lvl1pPr>
          </a:lstStyle>
          <a:p>
            <a:endParaRPr lang="fr-CA"/>
          </a:p>
        </p:txBody>
      </p:sp>
      <p:sp>
        <p:nvSpPr>
          <p:cNvPr id="3" name="Espace réservé de la date 2">
            <a:extLst>
              <a:ext uri="{FF2B5EF4-FFF2-40B4-BE49-F238E27FC236}">
                <a16:creationId xmlns:a16="http://schemas.microsoft.com/office/drawing/2014/main" id="{40AEA4BF-367C-4B27-B35E-D7F27411BA40}"/>
              </a:ext>
            </a:extLst>
          </p:cNvPr>
          <p:cNvSpPr>
            <a:spLocks noGrp="1"/>
          </p:cNvSpPr>
          <p:nvPr>
            <p:ph type="dt" sz="quarter" idx="1"/>
          </p:nvPr>
        </p:nvSpPr>
        <p:spPr>
          <a:xfrm>
            <a:off x="3967484" y="0"/>
            <a:ext cx="3034983" cy="465770"/>
          </a:xfrm>
          <a:prstGeom prst="rect">
            <a:avLst/>
          </a:prstGeom>
        </p:spPr>
        <p:txBody>
          <a:bodyPr vert="horz" lIns="91221" tIns="45610" rIns="91221" bIns="45610" rtlCol="0"/>
          <a:lstStyle>
            <a:lvl1pPr algn="r">
              <a:defRPr sz="1200"/>
            </a:lvl1pPr>
          </a:lstStyle>
          <a:p>
            <a:fld id="{BF90397D-3148-4C2B-8C9D-7E35EF6D8159}" type="datetime1">
              <a:rPr lang="fr-CA" smtClean="0"/>
              <a:t>2023-04-25</a:t>
            </a:fld>
            <a:endParaRPr lang="fr-CA"/>
          </a:p>
        </p:txBody>
      </p:sp>
      <p:sp>
        <p:nvSpPr>
          <p:cNvPr id="4" name="Espace réservé du pied de page 3">
            <a:extLst>
              <a:ext uri="{FF2B5EF4-FFF2-40B4-BE49-F238E27FC236}">
                <a16:creationId xmlns:a16="http://schemas.microsoft.com/office/drawing/2014/main" id="{DD294FB8-DB7B-4A7B-A2B5-36A3ED8294E5}"/>
              </a:ext>
            </a:extLst>
          </p:cNvPr>
          <p:cNvSpPr>
            <a:spLocks noGrp="1"/>
          </p:cNvSpPr>
          <p:nvPr>
            <p:ph type="ftr" sz="quarter" idx="2"/>
          </p:nvPr>
        </p:nvSpPr>
        <p:spPr>
          <a:xfrm>
            <a:off x="0" y="8824281"/>
            <a:ext cx="3034983" cy="465770"/>
          </a:xfrm>
          <a:prstGeom prst="rect">
            <a:avLst/>
          </a:prstGeom>
        </p:spPr>
        <p:txBody>
          <a:bodyPr vert="horz" lIns="91221" tIns="45610" rIns="91221" bIns="45610" rtlCol="0" anchor="b"/>
          <a:lstStyle>
            <a:lvl1pPr algn="l">
              <a:defRPr sz="1200"/>
            </a:lvl1pPr>
          </a:lstStyle>
          <a:p>
            <a:endParaRPr lang="fr-CA"/>
          </a:p>
        </p:txBody>
      </p:sp>
      <p:sp>
        <p:nvSpPr>
          <p:cNvPr id="5" name="Espace réservé du numéro de diapositive 4">
            <a:extLst>
              <a:ext uri="{FF2B5EF4-FFF2-40B4-BE49-F238E27FC236}">
                <a16:creationId xmlns:a16="http://schemas.microsoft.com/office/drawing/2014/main" id="{0D24DB6B-DB43-4CB2-99A7-BC1478D8EA2C}"/>
              </a:ext>
            </a:extLst>
          </p:cNvPr>
          <p:cNvSpPr>
            <a:spLocks noGrp="1"/>
          </p:cNvSpPr>
          <p:nvPr>
            <p:ph type="sldNum" sz="quarter" idx="3"/>
          </p:nvPr>
        </p:nvSpPr>
        <p:spPr>
          <a:xfrm>
            <a:off x="3967484" y="8824281"/>
            <a:ext cx="3034983" cy="465770"/>
          </a:xfrm>
          <a:prstGeom prst="rect">
            <a:avLst/>
          </a:prstGeom>
        </p:spPr>
        <p:txBody>
          <a:bodyPr vert="horz" lIns="91221" tIns="45610" rIns="91221" bIns="45610" rtlCol="0" anchor="b"/>
          <a:lstStyle>
            <a:lvl1pPr algn="r">
              <a:defRPr sz="1200"/>
            </a:lvl1pPr>
          </a:lstStyle>
          <a:p>
            <a:fld id="{23815B04-2963-4225-9BE9-A4985B0309D5}" type="slidenum">
              <a:rPr lang="fr-CA" smtClean="0"/>
              <a:t>‹N°›</a:t>
            </a:fld>
            <a:endParaRPr lang="fr-CA"/>
          </a:p>
        </p:txBody>
      </p:sp>
    </p:spTree>
    <p:extLst>
      <p:ext uri="{BB962C8B-B14F-4D97-AF65-F5344CB8AC3E}">
        <p14:creationId xmlns:p14="http://schemas.microsoft.com/office/powerpoint/2010/main" val="43227611"/>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6"/>
          </a:xfrm>
          <a:prstGeom prst="rect">
            <a:avLst/>
          </a:prstGeom>
        </p:spPr>
        <p:txBody>
          <a:bodyPr vert="horz" lIns="93100" tIns="46550" rIns="93100" bIns="46550" rtlCol="0"/>
          <a:lstStyle>
            <a:lvl1pPr algn="l">
              <a:defRPr sz="1200"/>
            </a:lvl1pPr>
          </a:lstStyle>
          <a:p>
            <a:endParaRPr lang="en-CA"/>
          </a:p>
        </p:txBody>
      </p:sp>
      <p:sp>
        <p:nvSpPr>
          <p:cNvPr id="3" name="Date Placeholder 2"/>
          <p:cNvSpPr>
            <a:spLocks noGrp="1"/>
          </p:cNvSpPr>
          <p:nvPr>
            <p:ph type="dt" idx="1"/>
          </p:nvPr>
        </p:nvSpPr>
        <p:spPr>
          <a:xfrm>
            <a:off x="3967342" y="0"/>
            <a:ext cx="3035088" cy="466116"/>
          </a:xfrm>
          <a:prstGeom prst="rect">
            <a:avLst/>
          </a:prstGeom>
        </p:spPr>
        <p:txBody>
          <a:bodyPr vert="horz" lIns="93100" tIns="46550" rIns="93100" bIns="46550" rtlCol="0"/>
          <a:lstStyle>
            <a:lvl1pPr algn="r">
              <a:defRPr sz="1200"/>
            </a:lvl1pPr>
          </a:lstStyle>
          <a:p>
            <a:fld id="{AB17B1F5-D0AE-442B-8108-797336802C87}" type="datetime1">
              <a:rPr lang="fr-CA" smtClean="0"/>
              <a:t>2023-04-25</a:t>
            </a:fld>
            <a:endParaRPr lang="en-CA"/>
          </a:p>
        </p:txBody>
      </p:sp>
      <p:sp>
        <p:nvSpPr>
          <p:cNvPr id="4" name="Slide Image Placeholder 3"/>
          <p:cNvSpPr>
            <a:spLocks noGrp="1" noRot="1" noChangeAspect="1"/>
          </p:cNvSpPr>
          <p:nvPr>
            <p:ph type="sldImg" idx="2"/>
          </p:nvPr>
        </p:nvSpPr>
        <p:spPr>
          <a:xfrm>
            <a:off x="1412875" y="1162050"/>
            <a:ext cx="4178300" cy="3133725"/>
          </a:xfrm>
          <a:prstGeom prst="rect">
            <a:avLst/>
          </a:prstGeom>
          <a:noFill/>
          <a:ln w="12700">
            <a:solidFill>
              <a:prstClr val="black"/>
            </a:solidFill>
          </a:ln>
        </p:spPr>
        <p:txBody>
          <a:bodyPr vert="horz" lIns="93100" tIns="46550" rIns="93100" bIns="46550" rtlCol="0" anchor="ctr"/>
          <a:lstStyle/>
          <a:p>
            <a:endParaRPr lang="en-CA"/>
          </a:p>
        </p:txBody>
      </p:sp>
      <p:sp>
        <p:nvSpPr>
          <p:cNvPr id="5" name="Notes Placeholder 4"/>
          <p:cNvSpPr>
            <a:spLocks noGrp="1"/>
          </p:cNvSpPr>
          <p:nvPr>
            <p:ph type="body" sz="quarter" idx="3"/>
          </p:nvPr>
        </p:nvSpPr>
        <p:spPr>
          <a:xfrm>
            <a:off x="700405" y="4470836"/>
            <a:ext cx="5603240" cy="3657957"/>
          </a:xfrm>
          <a:prstGeom prst="rect">
            <a:avLst/>
          </a:prstGeom>
        </p:spPr>
        <p:txBody>
          <a:bodyPr vert="horz" lIns="93100" tIns="46550" rIns="93100" bIns="4655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3936"/>
            <a:ext cx="3035088" cy="466115"/>
          </a:xfrm>
          <a:prstGeom prst="rect">
            <a:avLst/>
          </a:prstGeom>
        </p:spPr>
        <p:txBody>
          <a:bodyPr vert="horz" lIns="93100" tIns="46550" rIns="93100" bIns="46550" rtlCol="0" anchor="b"/>
          <a:lstStyle>
            <a:lvl1pPr algn="l">
              <a:defRPr sz="1200"/>
            </a:lvl1pPr>
          </a:lstStyle>
          <a:p>
            <a:endParaRPr lang="en-CA"/>
          </a:p>
        </p:txBody>
      </p:sp>
      <p:sp>
        <p:nvSpPr>
          <p:cNvPr id="7" name="Slide Number Placeholder 6"/>
          <p:cNvSpPr>
            <a:spLocks noGrp="1"/>
          </p:cNvSpPr>
          <p:nvPr>
            <p:ph type="sldNum" sz="quarter" idx="5"/>
          </p:nvPr>
        </p:nvSpPr>
        <p:spPr>
          <a:xfrm>
            <a:off x="3967342" y="8823936"/>
            <a:ext cx="3035088" cy="466115"/>
          </a:xfrm>
          <a:prstGeom prst="rect">
            <a:avLst/>
          </a:prstGeom>
        </p:spPr>
        <p:txBody>
          <a:bodyPr vert="horz" lIns="93100" tIns="46550" rIns="93100" bIns="46550" rtlCol="0" anchor="b"/>
          <a:lstStyle>
            <a:lvl1pPr algn="r">
              <a:defRPr sz="1200"/>
            </a:lvl1pPr>
          </a:lstStyle>
          <a:p>
            <a:fld id="{E4DD7C33-1C38-4297-8A89-81D4DDA7AF41}" type="slidenum">
              <a:rPr lang="en-CA" smtClean="0"/>
              <a:t>‹N°›</a:t>
            </a:fld>
            <a:endParaRPr lang="en-CA"/>
          </a:p>
        </p:txBody>
      </p:sp>
    </p:spTree>
    <p:extLst>
      <p:ext uri="{BB962C8B-B14F-4D97-AF65-F5344CB8AC3E}">
        <p14:creationId xmlns:p14="http://schemas.microsoft.com/office/powerpoint/2010/main" val="1013615771"/>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4DD7C33-1C38-4297-8A89-81D4DDA7AF41}" type="slidenum">
              <a:rPr lang="en-CA" smtClean="0"/>
              <a:t>2</a:t>
            </a:fld>
            <a:endParaRPr lang="en-CA"/>
          </a:p>
        </p:txBody>
      </p:sp>
      <p:sp>
        <p:nvSpPr>
          <p:cNvPr id="5" name="Espace réservé de la date 4">
            <a:extLst>
              <a:ext uri="{FF2B5EF4-FFF2-40B4-BE49-F238E27FC236}">
                <a16:creationId xmlns:a16="http://schemas.microsoft.com/office/drawing/2014/main" id="{D702F829-4239-4679-952D-6711BCFAE4D0}"/>
              </a:ext>
            </a:extLst>
          </p:cNvPr>
          <p:cNvSpPr>
            <a:spLocks noGrp="1"/>
          </p:cNvSpPr>
          <p:nvPr>
            <p:ph type="dt" idx="1"/>
          </p:nvPr>
        </p:nvSpPr>
        <p:spPr/>
        <p:txBody>
          <a:bodyPr/>
          <a:lstStyle/>
          <a:p>
            <a:fld id="{CA08D119-ED5B-4999-8588-3A63521B3E8B}" type="datetime1">
              <a:rPr lang="fr-CA" smtClean="0"/>
              <a:t>2023-04-25</a:t>
            </a:fld>
            <a:endParaRPr lang="en-CA"/>
          </a:p>
        </p:txBody>
      </p:sp>
      <p:sp>
        <p:nvSpPr>
          <p:cNvPr id="6" name="Espace réservé du pied de page 5">
            <a:extLst>
              <a:ext uri="{FF2B5EF4-FFF2-40B4-BE49-F238E27FC236}">
                <a16:creationId xmlns:a16="http://schemas.microsoft.com/office/drawing/2014/main" id="{5D9BFEFC-47AC-4FF7-AA05-AC09BBC4E752}"/>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3867800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fr-CA" sz="1800" b="1"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t> </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b="1" dirty="0"/>
          </a:p>
        </p:txBody>
      </p:sp>
      <p:sp>
        <p:nvSpPr>
          <p:cNvPr id="4" name="Espace réservé de la date 3"/>
          <p:cNvSpPr>
            <a:spLocks noGrp="1"/>
          </p:cNvSpPr>
          <p:nvPr>
            <p:ph type="dt" idx="1"/>
          </p:nvPr>
        </p:nvSpPr>
        <p:spPr/>
        <p:txBody>
          <a:bodyPr/>
          <a:lstStyle/>
          <a:p>
            <a:fld id="{A32E59EE-3029-45DB-A8BA-8DAFC1D0D670}" type="datetime1">
              <a:rPr lang="fr-CA" smtClean="0"/>
              <a:t>2023-04-25</a:t>
            </a:fld>
            <a:endParaRPr lang="en-CA"/>
          </a:p>
        </p:txBody>
      </p:sp>
      <p:sp>
        <p:nvSpPr>
          <p:cNvPr id="5" name="Espace réservé du pied de page 4"/>
          <p:cNvSpPr>
            <a:spLocks noGrp="1"/>
          </p:cNvSpPr>
          <p:nvPr>
            <p:ph type="ftr" sz="quarter" idx="4"/>
          </p:nvPr>
        </p:nvSpPr>
        <p:spPr/>
        <p:txBody>
          <a:bodyPr/>
          <a:lstStyle/>
          <a:p>
            <a:endParaRPr lang="en-CA"/>
          </a:p>
        </p:txBody>
      </p:sp>
      <p:sp>
        <p:nvSpPr>
          <p:cNvPr id="6" name="Espace réservé du numéro de diapositive 5"/>
          <p:cNvSpPr>
            <a:spLocks noGrp="1"/>
          </p:cNvSpPr>
          <p:nvPr>
            <p:ph type="sldNum" sz="quarter" idx="5"/>
          </p:nvPr>
        </p:nvSpPr>
        <p:spPr/>
        <p:txBody>
          <a:bodyPr/>
          <a:lstStyle/>
          <a:p>
            <a:fld id="{E4DD7C33-1C38-4297-8A89-81D4DDA7AF41}" type="slidenum">
              <a:rPr lang="en-CA" smtClean="0"/>
              <a:t>11</a:t>
            </a:fld>
            <a:endParaRPr lang="en-CA"/>
          </a:p>
        </p:txBody>
      </p:sp>
    </p:spTree>
    <p:extLst>
      <p:ext uri="{BB962C8B-B14F-4D97-AF65-F5344CB8AC3E}">
        <p14:creationId xmlns:p14="http://schemas.microsoft.com/office/powerpoint/2010/main" val="560289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endParaRPr lang="fr-CA" sz="1200" b="1" dirty="0">
              <a:solidFill>
                <a:schemeClr val="accent1">
                  <a:lumMod val="75000"/>
                </a:schemeClr>
              </a:solidFill>
              <a:effectLst/>
              <a:latin typeface="Arial Bold"/>
              <a:ea typeface="Times New Roman" panose="02020603050405020304" pitchFamily="18" charset="0"/>
            </a:endParaRPr>
          </a:p>
          <a:p>
            <a:endParaRPr lang="fr-CA" dirty="0"/>
          </a:p>
        </p:txBody>
      </p:sp>
      <p:sp>
        <p:nvSpPr>
          <p:cNvPr id="4" name="Espace réservé de la date 3"/>
          <p:cNvSpPr>
            <a:spLocks noGrp="1"/>
          </p:cNvSpPr>
          <p:nvPr>
            <p:ph type="dt" idx="1"/>
          </p:nvPr>
        </p:nvSpPr>
        <p:spPr/>
        <p:txBody>
          <a:bodyPr/>
          <a:lstStyle/>
          <a:p>
            <a:fld id="{C44210E3-1632-4D5B-9403-F4639ED20419}" type="datetime1">
              <a:rPr lang="fr-CA" smtClean="0"/>
              <a:t>2023-04-25</a:t>
            </a:fld>
            <a:endParaRPr lang="en-CA"/>
          </a:p>
        </p:txBody>
      </p:sp>
      <p:sp>
        <p:nvSpPr>
          <p:cNvPr id="5" name="Espace réservé du pied de page 4"/>
          <p:cNvSpPr>
            <a:spLocks noGrp="1"/>
          </p:cNvSpPr>
          <p:nvPr>
            <p:ph type="ftr" sz="quarter" idx="4"/>
          </p:nvPr>
        </p:nvSpPr>
        <p:spPr/>
        <p:txBody>
          <a:bodyPr/>
          <a:lstStyle/>
          <a:p>
            <a:endParaRPr lang="en-CA"/>
          </a:p>
        </p:txBody>
      </p:sp>
      <p:sp>
        <p:nvSpPr>
          <p:cNvPr id="6" name="Espace réservé du numéro de diapositive 5"/>
          <p:cNvSpPr>
            <a:spLocks noGrp="1"/>
          </p:cNvSpPr>
          <p:nvPr>
            <p:ph type="sldNum" sz="quarter" idx="5"/>
          </p:nvPr>
        </p:nvSpPr>
        <p:spPr/>
        <p:txBody>
          <a:bodyPr/>
          <a:lstStyle/>
          <a:p>
            <a:fld id="{E4DD7C33-1C38-4297-8A89-81D4DDA7AF41}" type="slidenum">
              <a:rPr lang="en-CA" smtClean="0"/>
              <a:t>12</a:t>
            </a:fld>
            <a:endParaRPr lang="en-CA"/>
          </a:p>
        </p:txBody>
      </p:sp>
    </p:spTree>
    <p:extLst>
      <p:ext uri="{BB962C8B-B14F-4D97-AF65-F5344CB8AC3E}">
        <p14:creationId xmlns:p14="http://schemas.microsoft.com/office/powerpoint/2010/main" val="2611474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1" dirty="0">
              <a:solidFill>
                <a:srgbClr val="C00000"/>
              </a:solidFill>
            </a:endParaRPr>
          </a:p>
        </p:txBody>
      </p:sp>
      <p:sp>
        <p:nvSpPr>
          <p:cNvPr id="4" name="Espace réservé de la date 3"/>
          <p:cNvSpPr>
            <a:spLocks noGrp="1"/>
          </p:cNvSpPr>
          <p:nvPr>
            <p:ph type="dt" idx="1"/>
          </p:nvPr>
        </p:nvSpPr>
        <p:spPr/>
        <p:txBody>
          <a:bodyPr/>
          <a:lstStyle/>
          <a:p>
            <a:fld id="{84A4FF00-E3C9-4501-8C2B-2832D89DB938}" type="datetime1">
              <a:rPr lang="fr-CA" smtClean="0"/>
              <a:t>2023-04-25</a:t>
            </a:fld>
            <a:endParaRPr lang="en-CA"/>
          </a:p>
        </p:txBody>
      </p:sp>
      <p:sp>
        <p:nvSpPr>
          <p:cNvPr id="5" name="Espace réservé du pied de page 4"/>
          <p:cNvSpPr>
            <a:spLocks noGrp="1"/>
          </p:cNvSpPr>
          <p:nvPr>
            <p:ph type="ftr" sz="quarter" idx="4"/>
          </p:nvPr>
        </p:nvSpPr>
        <p:spPr/>
        <p:txBody>
          <a:bodyPr/>
          <a:lstStyle/>
          <a:p>
            <a:endParaRPr lang="en-CA"/>
          </a:p>
        </p:txBody>
      </p:sp>
      <p:sp>
        <p:nvSpPr>
          <p:cNvPr id="6" name="Espace réservé du numéro de diapositive 5"/>
          <p:cNvSpPr>
            <a:spLocks noGrp="1"/>
          </p:cNvSpPr>
          <p:nvPr>
            <p:ph type="sldNum" sz="quarter" idx="5"/>
          </p:nvPr>
        </p:nvSpPr>
        <p:spPr/>
        <p:txBody>
          <a:bodyPr/>
          <a:lstStyle/>
          <a:p>
            <a:fld id="{E4DD7C33-1C38-4297-8A89-81D4DDA7AF41}" type="slidenum">
              <a:rPr lang="en-CA" smtClean="0"/>
              <a:t>13</a:t>
            </a:fld>
            <a:endParaRPr lang="en-CA"/>
          </a:p>
        </p:txBody>
      </p:sp>
    </p:spTree>
    <p:extLst>
      <p:ext uri="{BB962C8B-B14F-4D97-AF65-F5344CB8AC3E}">
        <p14:creationId xmlns:p14="http://schemas.microsoft.com/office/powerpoint/2010/main" val="3714800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e la date 3"/>
          <p:cNvSpPr>
            <a:spLocks noGrp="1"/>
          </p:cNvSpPr>
          <p:nvPr>
            <p:ph type="dt" idx="1"/>
          </p:nvPr>
        </p:nvSpPr>
        <p:spPr/>
        <p:txBody>
          <a:bodyPr/>
          <a:lstStyle/>
          <a:p>
            <a:fld id="{41C7C49A-1D23-4729-A3BF-C00B22836205}" type="datetime1">
              <a:rPr lang="fr-CA" smtClean="0"/>
              <a:t>2023-04-25</a:t>
            </a:fld>
            <a:endParaRPr lang="en-CA"/>
          </a:p>
        </p:txBody>
      </p:sp>
      <p:sp>
        <p:nvSpPr>
          <p:cNvPr id="5" name="Espace réservé du pied de page 4"/>
          <p:cNvSpPr>
            <a:spLocks noGrp="1"/>
          </p:cNvSpPr>
          <p:nvPr>
            <p:ph type="ftr" sz="quarter" idx="4"/>
          </p:nvPr>
        </p:nvSpPr>
        <p:spPr/>
        <p:txBody>
          <a:bodyPr/>
          <a:lstStyle/>
          <a:p>
            <a:endParaRPr lang="en-CA"/>
          </a:p>
        </p:txBody>
      </p:sp>
      <p:sp>
        <p:nvSpPr>
          <p:cNvPr id="6" name="Espace réservé du numéro de diapositive 5"/>
          <p:cNvSpPr>
            <a:spLocks noGrp="1"/>
          </p:cNvSpPr>
          <p:nvPr>
            <p:ph type="sldNum" sz="quarter" idx="5"/>
          </p:nvPr>
        </p:nvSpPr>
        <p:spPr/>
        <p:txBody>
          <a:bodyPr/>
          <a:lstStyle/>
          <a:p>
            <a:fld id="{E4DD7C33-1C38-4297-8A89-81D4DDA7AF41}" type="slidenum">
              <a:rPr lang="en-CA" smtClean="0"/>
              <a:t>14</a:t>
            </a:fld>
            <a:endParaRPr lang="en-CA"/>
          </a:p>
        </p:txBody>
      </p:sp>
    </p:spTree>
    <p:extLst>
      <p:ext uri="{BB962C8B-B14F-4D97-AF65-F5344CB8AC3E}">
        <p14:creationId xmlns:p14="http://schemas.microsoft.com/office/powerpoint/2010/main" val="928619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tabLst>
                <a:tab pos="180340" algn="l"/>
                <a:tab pos="5130800" algn="l"/>
              </a:tabLst>
            </a:pPr>
            <a:r>
              <a:rPr lang="fr-CA" sz="2000" b="1" dirty="0">
                <a:solidFill>
                  <a:srgbClr val="000000"/>
                </a:solidFill>
                <a:effectLst/>
                <a:latin typeface="Arial Black" panose="020B0A04020102020204" pitchFamily="34" charset="0"/>
                <a:ea typeface="Times New Roman" panose="02020603050405020304" pitchFamily="18" charset="0"/>
              </a:rPr>
              <a:t>Mme Boucher 16 fév. 2022  Quelle belle période pour les semis. </a:t>
            </a:r>
          </a:p>
          <a:p>
            <a:pPr>
              <a:tabLst>
                <a:tab pos="180340" algn="l"/>
                <a:tab pos="5130800" algn="l"/>
              </a:tabLst>
            </a:pPr>
            <a:r>
              <a:rPr lang="fr-CA" sz="2000" b="1" dirty="0">
                <a:solidFill>
                  <a:srgbClr val="000000"/>
                </a:solidFill>
                <a:effectLst/>
                <a:latin typeface="Arial Black" panose="020B0A04020102020204" pitchFamily="34" charset="0"/>
              </a:rPr>
              <a:t>Me Baillargeon-Lavergne, 8 avril 2022, Quelle chance d’avoir pu trouver un espace dans son horaire.</a:t>
            </a:r>
          </a:p>
          <a:p>
            <a:pPr>
              <a:tabLst>
                <a:tab pos="180340" algn="l"/>
                <a:tab pos="5130800" algn="l"/>
              </a:tabLst>
            </a:pPr>
            <a:r>
              <a:rPr lang="fr-CA" sz="2000" b="1" dirty="0">
                <a:solidFill>
                  <a:srgbClr val="000000"/>
                </a:solidFill>
                <a:effectLst/>
                <a:latin typeface="Arial Black" panose="020B0A04020102020204" pitchFamily="34" charset="0"/>
              </a:rPr>
              <a:t>M. Alexandre Dombrowski, le 8 avril 2022</a:t>
            </a:r>
          </a:p>
          <a:p>
            <a:pPr>
              <a:tabLst>
                <a:tab pos="180340" algn="l"/>
                <a:tab pos="5130800" algn="l"/>
              </a:tabLst>
            </a:pPr>
            <a:r>
              <a:rPr lang="fr-CA" sz="2000" b="1" dirty="0">
                <a:solidFill>
                  <a:srgbClr val="000000"/>
                </a:solidFill>
                <a:effectLst/>
                <a:latin typeface="Arial Black" panose="020B0A04020102020204" pitchFamily="34" charset="0"/>
              </a:rPr>
              <a:t>Mme Louise Rivard, le 20 mai 2022. </a:t>
            </a:r>
            <a:r>
              <a:rPr lang="fr-CA" sz="2000" dirty="0">
                <a:solidFill>
                  <a:srgbClr val="00000A"/>
                </a:solidFill>
                <a:effectLst/>
                <a:latin typeface="Times New Roman" panose="02020603050405020304" pitchFamily="18" charset="0"/>
                <a:ea typeface="Times New Roman" panose="02020603050405020304" pitchFamily="18" charset="0"/>
              </a:rPr>
              <a:t>La remise du Certificat pourrait avoir lieu à </a:t>
            </a:r>
            <a:r>
              <a:rPr lang="fr-CA" sz="2000" b="1" dirty="0">
                <a:solidFill>
                  <a:srgbClr val="00000A"/>
                </a:solidFill>
                <a:effectLst/>
                <a:latin typeface="Times New Roman" panose="02020603050405020304" pitchFamily="18" charset="0"/>
                <a:ea typeface="Times New Roman" panose="02020603050405020304" pitchFamily="18" charset="0"/>
              </a:rPr>
              <a:t>l’AGI du 19 mai 2023 à Chicoutimi</a:t>
            </a:r>
            <a:r>
              <a:rPr lang="fr-CA" sz="2000" dirty="0">
                <a:solidFill>
                  <a:srgbClr val="00000A"/>
                </a:solidFill>
                <a:effectLst/>
                <a:latin typeface="Times New Roman" panose="02020603050405020304" pitchFamily="18" charset="0"/>
                <a:ea typeface="Times New Roman" panose="02020603050405020304" pitchFamily="18" charset="0"/>
              </a:rPr>
              <a:t>, au Saguenay-Lac-Saint-Jean.</a:t>
            </a:r>
            <a:br>
              <a:rPr lang="fr-CA" sz="2000" dirty="0">
                <a:solidFill>
                  <a:srgbClr val="00000A"/>
                </a:solidFill>
                <a:effectLst/>
                <a:latin typeface="Times New Roman" panose="02020603050405020304" pitchFamily="18" charset="0"/>
                <a:ea typeface="Times New Roman" panose="02020603050405020304" pitchFamily="18" charset="0"/>
              </a:rPr>
            </a:br>
            <a:br>
              <a:rPr lang="fr-CA" sz="2000" dirty="0">
                <a:solidFill>
                  <a:srgbClr val="00000A"/>
                </a:solidFill>
                <a:effectLst/>
                <a:latin typeface="Times New Roman" panose="02020603050405020304" pitchFamily="18" charset="0"/>
                <a:ea typeface="Times New Roman" panose="02020603050405020304" pitchFamily="18" charset="0"/>
              </a:rPr>
            </a:br>
            <a:endParaRPr lang="fr-CA" sz="2000" b="1" dirty="0">
              <a:solidFill>
                <a:srgbClr val="000000"/>
              </a:solidFill>
              <a:effectLst/>
              <a:latin typeface="Arial Black" panose="020B0A04020102020204" pitchFamily="34" charset="0"/>
            </a:endParaRPr>
          </a:p>
        </p:txBody>
      </p:sp>
      <p:sp>
        <p:nvSpPr>
          <p:cNvPr id="4" name="Espace réservé de la date 3"/>
          <p:cNvSpPr>
            <a:spLocks noGrp="1"/>
          </p:cNvSpPr>
          <p:nvPr>
            <p:ph type="dt" idx="1"/>
          </p:nvPr>
        </p:nvSpPr>
        <p:spPr/>
        <p:txBody>
          <a:bodyPr/>
          <a:lstStyle/>
          <a:p>
            <a:fld id="{F6478C47-814A-4B5F-A6D8-5C5FBE877B08}" type="datetime1">
              <a:rPr lang="fr-CA" smtClean="0"/>
              <a:t>2023-04-25</a:t>
            </a:fld>
            <a:endParaRPr lang="en-CA"/>
          </a:p>
        </p:txBody>
      </p:sp>
      <p:sp>
        <p:nvSpPr>
          <p:cNvPr id="5" name="Espace réservé du pied de page 4"/>
          <p:cNvSpPr>
            <a:spLocks noGrp="1"/>
          </p:cNvSpPr>
          <p:nvPr>
            <p:ph type="ftr" sz="quarter" idx="4"/>
          </p:nvPr>
        </p:nvSpPr>
        <p:spPr/>
        <p:txBody>
          <a:bodyPr/>
          <a:lstStyle/>
          <a:p>
            <a:endParaRPr lang="en-CA"/>
          </a:p>
        </p:txBody>
      </p:sp>
      <p:sp>
        <p:nvSpPr>
          <p:cNvPr id="6" name="Espace réservé du numéro de diapositive 5"/>
          <p:cNvSpPr>
            <a:spLocks noGrp="1"/>
          </p:cNvSpPr>
          <p:nvPr>
            <p:ph type="sldNum" sz="quarter" idx="5"/>
          </p:nvPr>
        </p:nvSpPr>
        <p:spPr/>
        <p:txBody>
          <a:bodyPr/>
          <a:lstStyle/>
          <a:p>
            <a:fld id="{E4DD7C33-1C38-4297-8A89-81D4DDA7AF41}" type="slidenum">
              <a:rPr lang="en-CA" smtClean="0"/>
              <a:t>15</a:t>
            </a:fld>
            <a:endParaRPr lang="en-CA"/>
          </a:p>
        </p:txBody>
      </p:sp>
    </p:spTree>
    <p:extLst>
      <p:ext uri="{BB962C8B-B14F-4D97-AF65-F5344CB8AC3E}">
        <p14:creationId xmlns:p14="http://schemas.microsoft.com/office/powerpoint/2010/main" val="918647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tabLst>
                <a:tab pos="180340" algn="l"/>
                <a:tab pos="5130800" algn="l"/>
              </a:tabLst>
            </a:pPr>
            <a:r>
              <a:rPr lang="fr-CA" sz="2000" b="1" dirty="0">
                <a:solidFill>
                  <a:srgbClr val="00000A"/>
                </a:solidFill>
                <a:effectLst/>
                <a:latin typeface="Times New Roman" panose="02020603050405020304" pitchFamily="18" charset="0"/>
                <a:ea typeface="Times New Roman" panose="02020603050405020304" pitchFamily="18" charset="0"/>
              </a:rPr>
              <a:t>Mme Marie-Ève Belzile, le 26 mai 2022.  </a:t>
            </a:r>
            <a:r>
              <a:rPr lang="fr-CA" sz="2000" dirty="0">
                <a:solidFill>
                  <a:srgbClr val="00000A"/>
                </a:solidFill>
                <a:effectLst/>
                <a:latin typeface="Times New Roman" panose="02020603050405020304" pitchFamily="18" charset="0"/>
                <a:ea typeface="Times New Roman" panose="02020603050405020304" pitchFamily="18" charset="0"/>
              </a:rPr>
              <a:t>La remise du certificat pourrait avoir lieu à </a:t>
            </a:r>
            <a:r>
              <a:rPr lang="fr-CA" sz="2000" b="1" dirty="0">
                <a:solidFill>
                  <a:srgbClr val="00000A"/>
                </a:solidFill>
                <a:effectLst/>
                <a:latin typeface="Times New Roman" panose="02020603050405020304" pitchFamily="18" charset="0"/>
                <a:ea typeface="Times New Roman" panose="02020603050405020304" pitchFamily="18" charset="0"/>
              </a:rPr>
              <a:t>l’AGI du 25 mai 2023 à Matane</a:t>
            </a:r>
            <a:r>
              <a:rPr lang="fr-CA" sz="2000" dirty="0">
                <a:solidFill>
                  <a:srgbClr val="00000A"/>
                </a:solidFill>
                <a:effectLst/>
                <a:latin typeface="Times New Roman" panose="02020603050405020304" pitchFamily="18" charset="0"/>
                <a:ea typeface="Times New Roman" panose="02020603050405020304" pitchFamily="18" charset="0"/>
              </a:rPr>
              <a:t>.</a:t>
            </a:r>
          </a:p>
          <a:p>
            <a:pPr>
              <a:tabLst>
                <a:tab pos="180340" algn="l"/>
                <a:tab pos="5130800" algn="l"/>
              </a:tabLst>
            </a:pPr>
            <a:r>
              <a:rPr lang="fr-CA" sz="2000" b="1" dirty="0">
                <a:solidFill>
                  <a:srgbClr val="00000A"/>
                </a:solidFill>
                <a:effectLst/>
                <a:latin typeface="Times New Roman" panose="02020603050405020304" pitchFamily="18" charset="0"/>
                <a:ea typeface="Times New Roman" panose="02020603050405020304" pitchFamily="18" charset="0"/>
              </a:rPr>
              <a:t>Mme Maude Gosselin-Bouchard, le 26 mai 2022. </a:t>
            </a:r>
            <a:r>
              <a:rPr lang="fr-CA" sz="2000" dirty="0">
                <a:solidFill>
                  <a:srgbClr val="00000A"/>
                </a:solidFill>
                <a:effectLst/>
                <a:latin typeface="Times New Roman" panose="02020603050405020304" pitchFamily="18" charset="0"/>
                <a:ea typeface="Times New Roman" panose="02020603050405020304" pitchFamily="18" charset="0"/>
              </a:rPr>
              <a:t>La remise du certificat pourrait avoir lieu à </a:t>
            </a:r>
            <a:r>
              <a:rPr lang="fr-CA" sz="2000" b="1" dirty="0">
                <a:solidFill>
                  <a:srgbClr val="00000A"/>
                </a:solidFill>
                <a:effectLst/>
                <a:latin typeface="Times New Roman" panose="02020603050405020304" pitchFamily="18" charset="0"/>
                <a:ea typeface="Times New Roman" panose="02020603050405020304" pitchFamily="18" charset="0"/>
              </a:rPr>
              <a:t>l’AGI du 25 mai 2023 à Matane</a:t>
            </a:r>
          </a:p>
          <a:p>
            <a:pPr>
              <a:tabLst>
                <a:tab pos="180340" algn="l"/>
                <a:tab pos="5130800" algn="l"/>
              </a:tabLst>
            </a:pPr>
            <a:r>
              <a:rPr lang="fr-CA" sz="2000" b="1" dirty="0">
                <a:solidFill>
                  <a:srgbClr val="000000"/>
                </a:solidFill>
                <a:effectLst/>
                <a:latin typeface="Arial Black" panose="020B0A04020102020204" pitchFamily="34" charset="0"/>
              </a:rPr>
              <a:t>Me </a:t>
            </a:r>
            <a:r>
              <a:rPr lang="fr-CA" sz="2000" b="1" dirty="0" err="1">
                <a:solidFill>
                  <a:srgbClr val="000000"/>
                </a:solidFill>
                <a:effectLst/>
                <a:latin typeface="Arial Black" panose="020B0A04020102020204" pitchFamily="34" charset="0"/>
              </a:rPr>
              <a:t>Wina</a:t>
            </a:r>
            <a:r>
              <a:rPr lang="fr-CA" sz="2000" b="1" dirty="0">
                <a:solidFill>
                  <a:srgbClr val="000000"/>
                </a:solidFill>
                <a:effectLst/>
                <a:latin typeface="Arial Black" panose="020B0A04020102020204" pitchFamily="34" charset="0"/>
              </a:rPr>
              <a:t> </a:t>
            </a:r>
            <a:r>
              <a:rPr lang="fr-CA" sz="2000" b="1" dirty="0" err="1">
                <a:solidFill>
                  <a:srgbClr val="000000"/>
                </a:solidFill>
                <a:effectLst/>
                <a:latin typeface="Arial Black" panose="020B0A04020102020204" pitchFamily="34" charset="0"/>
              </a:rPr>
              <a:t>Sioui</a:t>
            </a:r>
            <a:r>
              <a:rPr lang="fr-CA" sz="2000" b="1" dirty="0">
                <a:solidFill>
                  <a:srgbClr val="000000"/>
                </a:solidFill>
                <a:effectLst/>
                <a:latin typeface="Arial Black" panose="020B0A04020102020204" pitchFamily="34" charset="0"/>
              </a:rPr>
              <a:t> et son frère </a:t>
            </a:r>
            <a:r>
              <a:rPr lang="fr-CA" sz="2000" b="1" dirty="0" err="1">
                <a:solidFill>
                  <a:srgbClr val="000000"/>
                </a:solidFill>
                <a:effectLst/>
                <a:latin typeface="Arial Black" panose="020B0A04020102020204" pitchFamily="34" charset="0"/>
              </a:rPr>
              <a:t>Médérick</a:t>
            </a:r>
            <a:r>
              <a:rPr lang="fr-CA" sz="2000" b="1" dirty="0">
                <a:solidFill>
                  <a:srgbClr val="000000"/>
                </a:solidFill>
                <a:effectLst/>
                <a:latin typeface="Arial Black" panose="020B0A04020102020204" pitchFamily="34" charset="0"/>
              </a:rPr>
              <a:t>, le 21 septembre 2022.</a:t>
            </a:r>
          </a:p>
          <a:p>
            <a:pPr>
              <a:tabLst>
                <a:tab pos="180340" algn="l"/>
                <a:tab pos="5130800" algn="l"/>
              </a:tabLst>
            </a:pPr>
            <a:r>
              <a:rPr lang="fr-CA" sz="2000" b="1" dirty="0">
                <a:solidFill>
                  <a:srgbClr val="000000"/>
                </a:solidFill>
                <a:effectLst/>
                <a:latin typeface="Arial Black" panose="020B0A04020102020204" pitchFamily="34" charset="0"/>
              </a:rPr>
              <a:t>Mme </a:t>
            </a:r>
            <a:r>
              <a:rPr lang="fr-CA" sz="2000" b="1" dirty="0" err="1">
                <a:solidFill>
                  <a:srgbClr val="000000"/>
                </a:solidFill>
                <a:effectLst/>
                <a:latin typeface="Arial Black" panose="020B0A04020102020204" pitchFamily="34" charset="0"/>
              </a:rPr>
              <a:t>Anessa</a:t>
            </a:r>
            <a:r>
              <a:rPr lang="fr-CA" sz="2000" b="1" dirty="0">
                <a:solidFill>
                  <a:srgbClr val="000000"/>
                </a:solidFill>
                <a:effectLst/>
                <a:latin typeface="Arial Black" panose="020B0A04020102020204" pitchFamily="34" charset="0"/>
              </a:rPr>
              <a:t> Kimball, 5 octobre 2022,</a:t>
            </a:r>
          </a:p>
          <a:p>
            <a:pPr>
              <a:tabLst>
                <a:tab pos="180340" algn="l"/>
                <a:tab pos="5130800" algn="l"/>
              </a:tabLst>
            </a:pPr>
            <a:r>
              <a:rPr lang="fr-CA" sz="2000" b="1" dirty="0">
                <a:solidFill>
                  <a:srgbClr val="000000"/>
                </a:solidFill>
                <a:effectLst/>
                <a:latin typeface="Arial Black" panose="020B0A04020102020204" pitchFamily="34" charset="0"/>
              </a:rPr>
              <a:t>Mme Julie St-Jean, </a:t>
            </a:r>
            <a:r>
              <a:rPr lang="fr-CA" sz="2000" b="1" dirty="0" err="1">
                <a:solidFill>
                  <a:srgbClr val="000000"/>
                </a:solidFill>
                <a:effectLst/>
                <a:latin typeface="Arial Black" panose="020B0A04020102020204" pitchFamily="34" charset="0"/>
              </a:rPr>
              <a:t>DtP</a:t>
            </a:r>
            <a:r>
              <a:rPr lang="fr-CA" sz="2000" b="1" dirty="0">
                <a:solidFill>
                  <a:srgbClr val="000000"/>
                </a:solidFill>
                <a:effectLst/>
                <a:latin typeface="Arial Black" panose="020B0A04020102020204" pitchFamily="34" charset="0"/>
              </a:rPr>
              <a:t>, le 23 novembre 2022</a:t>
            </a:r>
          </a:p>
        </p:txBody>
      </p:sp>
      <p:sp>
        <p:nvSpPr>
          <p:cNvPr id="4" name="Espace réservé de la date 3"/>
          <p:cNvSpPr>
            <a:spLocks noGrp="1"/>
          </p:cNvSpPr>
          <p:nvPr>
            <p:ph type="dt" idx="1"/>
          </p:nvPr>
        </p:nvSpPr>
        <p:spPr/>
        <p:txBody>
          <a:bodyPr/>
          <a:lstStyle/>
          <a:p>
            <a:fld id="{8EF491B7-3455-4D3B-8C75-63AD469F316C}" type="datetime1">
              <a:rPr lang="fr-CA" smtClean="0"/>
              <a:t>2023-04-25</a:t>
            </a:fld>
            <a:endParaRPr lang="en-CA"/>
          </a:p>
        </p:txBody>
      </p:sp>
      <p:sp>
        <p:nvSpPr>
          <p:cNvPr id="5" name="Espace réservé du pied de page 4"/>
          <p:cNvSpPr>
            <a:spLocks noGrp="1"/>
          </p:cNvSpPr>
          <p:nvPr>
            <p:ph type="ftr" sz="quarter" idx="4"/>
          </p:nvPr>
        </p:nvSpPr>
        <p:spPr/>
        <p:txBody>
          <a:bodyPr/>
          <a:lstStyle/>
          <a:p>
            <a:endParaRPr lang="en-CA"/>
          </a:p>
        </p:txBody>
      </p:sp>
      <p:sp>
        <p:nvSpPr>
          <p:cNvPr id="6" name="Espace réservé du numéro de diapositive 5"/>
          <p:cNvSpPr>
            <a:spLocks noGrp="1"/>
          </p:cNvSpPr>
          <p:nvPr>
            <p:ph type="sldNum" sz="quarter" idx="5"/>
          </p:nvPr>
        </p:nvSpPr>
        <p:spPr/>
        <p:txBody>
          <a:bodyPr/>
          <a:lstStyle/>
          <a:p>
            <a:fld id="{E4DD7C33-1C38-4297-8A89-81D4DDA7AF41}" type="slidenum">
              <a:rPr lang="en-CA" smtClean="0"/>
              <a:t>16</a:t>
            </a:fld>
            <a:endParaRPr lang="en-CA"/>
          </a:p>
        </p:txBody>
      </p:sp>
    </p:spTree>
    <p:extLst>
      <p:ext uri="{BB962C8B-B14F-4D97-AF65-F5344CB8AC3E}">
        <p14:creationId xmlns:p14="http://schemas.microsoft.com/office/powerpoint/2010/main" val="3815234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tabLst>
                <a:tab pos="180340" algn="l"/>
                <a:tab pos="5130800" algn="l"/>
              </a:tabLst>
            </a:pPr>
            <a:r>
              <a:rPr lang="fr-CA" sz="2000" b="1" dirty="0">
                <a:solidFill>
                  <a:srgbClr val="000000"/>
                </a:solidFill>
                <a:effectLst/>
                <a:latin typeface="Arial Black" panose="020B0A04020102020204" pitchFamily="34" charset="0"/>
              </a:rPr>
              <a:t>Mme Aurélie Thériault, Ph D en musique, 21 décembre 2022</a:t>
            </a:r>
          </a:p>
          <a:p>
            <a:r>
              <a:rPr lang="fr-CA" sz="2000" b="1" dirty="0">
                <a:solidFill>
                  <a:srgbClr val="000000"/>
                </a:solidFill>
                <a:effectLst/>
                <a:latin typeface="Arial Black" panose="020B0A04020102020204" pitchFamily="34" charset="0"/>
              </a:rPr>
              <a:t>M. Rock Giguère, 21 décembre 2022. </a:t>
            </a:r>
            <a:r>
              <a:rPr lang="fr-CA" sz="1800" dirty="0">
                <a:solidFill>
                  <a:srgbClr val="00000A"/>
                </a:solidFill>
                <a:effectLst/>
                <a:latin typeface="Times New Roman" panose="02020603050405020304" pitchFamily="18" charset="0"/>
                <a:ea typeface="Times New Roman" panose="02020603050405020304" pitchFamily="18" charset="0"/>
              </a:rPr>
              <a:t>La remise du certificat pourrait avoir lieu à </a:t>
            </a:r>
            <a:r>
              <a:rPr lang="fr-CA" sz="1800" b="1" dirty="0">
                <a:solidFill>
                  <a:srgbClr val="00000A"/>
                </a:solidFill>
                <a:effectLst/>
                <a:latin typeface="Times New Roman" panose="02020603050405020304" pitchFamily="18" charset="0"/>
                <a:ea typeface="Times New Roman" panose="02020603050405020304" pitchFamily="18" charset="0"/>
              </a:rPr>
              <a:t>l’AGI de mai 2023 à Matane</a:t>
            </a:r>
            <a:r>
              <a:rPr lang="fr-CA" sz="1800" dirty="0">
                <a:solidFill>
                  <a:srgbClr val="00000A"/>
                </a:solidFill>
                <a:effectLst/>
                <a:latin typeface="Times New Roman" panose="02020603050405020304" pitchFamily="18" charset="0"/>
                <a:ea typeface="Times New Roman" panose="02020603050405020304" pitchFamily="18" charset="0"/>
              </a:rPr>
              <a:t>.</a:t>
            </a:r>
          </a:p>
          <a:p>
            <a:r>
              <a:rPr lang="fr-CA" sz="1800" b="1" dirty="0">
                <a:solidFill>
                  <a:srgbClr val="00000A"/>
                </a:solidFill>
                <a:effectLst/>
                <a:latin typeface="Times New Roman" panose="02020603050405020304" pitchFamily="18" charset="0"/>
                <a:ea typeface="Times New Roman" panose="02020603050405020304" pitchFamily="18" charset="0"/>
              </a:rPr>
              <a:t>Mme Patricia Gallant,  8 février 2023</a:t>
            </a:r>
            <a:r>
              <a:rPr lang="fr-CA" sz="1800" dirty="0">
                <a:solidFill>
                  <a:srgbClr val="00000A"/>
                </a:solidFill>
                <a:effectLst/>
                <a:latin typeface="Times New Roman" panose="02020603050405020304" pitchFamily="18" charset="0"/>
                <a:ea typeface="Times New Roman" panose="02020603050405020304" pitchFamily="18" charset="0"/>
              </a:rPr>
              <a:t>. La remise du certificat pourrait avoir lieu à </a:t>
            </a:r>
            <a:r>
              <a:rPr lang="fr-CA" sz="1800" b="1" dirty="0">
                <a:solidFill>
                  <a:srgbClr val="00000A"/>
                </a:solidFill>
                <a:effectLst/>
                <a:latin typeface="Times New Roman" panose="02020603050405020304" pitchFamily="18" charset="0"/>
                <a:ea typeface="Times New Roman" panose="02020603050405020304" pitchFamily="18" charset="0"/>
              </a:rPr>
              <a:t>l’AGI de mai 2023 à Matane</a:t>
            </a:r>
            <a:r>
              <a:rPr lang="fr-CA" sz="1800" dirty="0">
                <a:solidFill>
                  <a:srgbClr val="00000A"/>
                </a:solidFill>
                <a:effectLst/>
                <a:latin typeface="Times New Roman" panose="02020603050405020304" pitchFamily="18" charset="0"/>
                <a:ea typeface="Times New Roman" panose="02020603050405020304" pitchFamily="18" charset="0"/>
              </a:rPr>
              <a:t>. </a:t>
            </a:r>
            <a:endParaRPr lang="fr-CA" sz="2000" b="1" dirty="0">
              <a:latin typeface="Arial Black" panose="020B0A04020102020204" pitchFamily="34" charset="0"/>
            </a:endParaRPr>
          </a:p>
        </p:txBody>
      </p:sp>
      <p:sp>
        <p:nvSpPr>
          <p:cNvPr id="4" name="Espace réservé de la date 3"/>
          <p:cNvSpPr>
            <a:spLocks noGrp="1"/>
          </p:cNvSpPr>
          <p:nvPr>
            <p:ph type="dt" idx="1"/>
          </p:nvPr>
        </p:nvSpPr>
        <p:spPr/>
        <p:txBody>
          <a:bodyPr/>
          <a:lstStyle/>
          <a:p>
            <a:fld id="{A1AB18A0-A4C6-4F5D-B232-43502B0A9510}" type="datetime1">
              <a:rPr lang="fr-CA" smtClean="0"/>
              <a:t>2023-04-25</a:t>
            </a:fld>
            <a:endParaRPr lang="en-CA"/>
          </a:p>
        </p:txBody>
      </p:sp>
      <p:sp>
        <p:nvSpPr>
          <p:cNvPr id="5" name="Espace réservé du pied de page 4"/>
          <p:cNvSpPr>
            <a:spLocks noGrp="1"/>
          </p:cNvSpPr>
          <p:nvPr>
            <p:ph type="ftr" sz="quarter" idx="4"/>
          </p:nvPr>
        </p:nvSpPr>
        <p:spPr/>
        <p:txBody>
          <a:bodyPr/>
          <a:lstStyle/>
          <a:p>
            <a:endParaRPr lang="en-CA"/>
          </a:p>
        </p:txBody>
      </p:sp>
      <p:sp>
        <p:nvSpPr>
          <p:cNvPr id="6" name="Espace réservé du numéro de diapositive 5"/>
          <p:cNvSpPr>
            <a:spLocks noGrp="1"/>
          </p:cNvSpPr>
          <p:nvPr>
            <p:ph type="sldNum" sz="quarter" idx="5"/>
          </p:nvPr>
        </p:nvSpPr>
        <p:spPr/>
        <p:txBody>
          <a:bodyPr/>
          <a:lstStyle/>
          <a:p>
            <a:fld id="{E4DD7C33-1C38-4297-8A89-81D4DDA7AF41}" type="slidenum">
              <a:rPr lang="en-CA" smtClean="0"/>
              <a:t>17</a:t>
            </a:fld>
            <a:endParaRPr lang="en-CA"/>
          </a:p>
        </p:txBody>
      </p:sp>
    </p:spTree>
    <p:extLst>
      <p:ext uri="{BB962C8B-B14F-4D97-AF65-F5344CB8AC3E}">
        <p14:creationId xmlns:p14="http://schemas.microsoft.com/office/powerpoint/2010/main" val="1747473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1" dirty="0">
              <a:solidFill>
                <a:srgbClr val="C00000"/>
              </a:solidFill>
            </a:endParaRPr>
          </a:p>
        </p:txBody>
      </p:sp>
      <p:sp>
        <p:nvSpPr>
          <p:cNvPr id="4" name="Espace réservé de la date 3"/>
          <p:cNvSpPr>
            <a:spLocks noGrp="1"/>
          </p:cNvSpPr>
          <p:nvPr>
            <p:ph type="dt" idx="1"/>
          </p:nvPr>
        </p:nvSpPr>
        <p:spPr/>
        <p:txBody>
          <a:bodyPr/>
          <a:lstStyle/>
          <a:p>
            <a:fld id="{12313AAD-2D00-447E-A80C-B03F2A276BEF}" type="datetime1">
              <a:rPr lang="fr-CA" smtClean="0"/>
              <a:t>2023-04-25</a:t>
            </a:fld>
            <a:endParaRPr lang="en-CA"/>
          </a:p>
        </p:txBody>
      </p:sp>
      <p:sp>
        <p:nvSpPr>
          <p:cNvPr id="5" name="Espace réservé du pied de page 4"/>
          <p:cNvSpPr>
            <a:spLocks noGrp="1"/>
          </p:cNvSpPr>
          <p:nvPr>
            <p:ph type="ftr" sz="quarter" idx="4"/>
          </p:nvPr>
        </p:nvSpPr>
        <p:spPr/>
        <p:txBody>
          <a:bodyPr/>
          <a:lstStyle/>
          <a:p>
            <a:endParaRPr lang="en-CA"/>
          </a:p>
        </p:txBody>
      </p:sp>
      <p:sp>
        <p:nvSpPr>
          <p:cNvPr id="6" name="Espace réservé du numéro de diapositive 5"/>
          <p:cNvSpPr>
            <a:spLocks noGrp="1"/>
          </p:cNvSpPr>
          <p:nvPr>
            <p:ph type="sldNum" sz="quarter" idx="5"/>
          </p:nvPr>
        </p:nvSpPr>
        <p:spPr/>
        <p:txBody>
          <a:bodyPr/>
          <a:lstStyle/>
          <a:p>
            <a:fld id="{E4DD7C33-1C38-4297-8A89-81D4DDA7AF41}" type="slidenum">
              <a:rPr lang="en-CA" smtClean="0"/>
              <a:t>19</a:t>
            </a:fld>
            <a:endParaRPr lang="en-CA"/>
          </a:p>
        </p:txBody>
      </p:sp>
    </p:spTree>
    <p:extLst>
      <p:ext uri="{BB962C8B-B14F-4D97-AF65-F5344CB8AC3E}">
        <p14:creationId xmlns:p14="http://schemas.microsoft.com/office/powerpoint/2010/main" val="2693219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e l'image des diapositives 1">
            <a:extLst>
              <a:ext uri="{FF2B5EF4-FFF2-40B4-BE49-F238E27FC236}">
                <a16:creationId xmlns:a16="http://schemas.microsoft.com/office/drawing/2014/main" id="{3395F645-8E71-43CB-A4BA-E3E1960A12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Espace réservé des commentaires 2">
            <a:extLst>
              <a:ext uri="{FF2B5EF4-FFF2-40B4-BE49-F238E27FC236}">
                <a16:creationId xmlns:a16="http://schemas.microsoft.com/office/drawing/2014/main" id="{10381E0A-10D6-459A-AD29-DC3C952B5A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CA" altLang="fr-FR" sz="1400" b="1" dirty="0">
                <a:solidFill>
                  <a:srgbClr val="C00000"/>
                </a:solidFill>
              </a:rPr>
              <a:t>À CONFIRMER ces chiffres pour 2023</a:t>
            </a:r>
          </a:p>
        </p:txBody>
      </p:sp>
      <p:sp>
        <p:nvSpPr>
          <p:cNvPr id="71684" name="Espace réservé du numéro de diapositive 3">
            <a:extLst>
              <a:ext uri="{FF2B5EF4-FFF2-40B4-BE49-F238E27FC236}">
                <a16:creationId xmlns:a16="http://schemas.microsoft.com/office/drawing/2014/main" id="{9CC1E359-EC07-4DEB-A555-5050613B24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840689" indent="-37384586">
              <a:spcBef>
                <a:spcPct val="30000"/>
              </a:spcBef>
              <a:defRPr sz="1200">
                <a:solidFill>
                  <a:schemeClr val="tx1"/>
                </a:solidFill>
                <a:latin typeface="Calibri" panose="020F0502020204030204" pitchFamily="34" charset="0"/>
                <a:ea typeface="MS PGothic" panose="020B0600070205080204" pitchFamily="34" charset="-128"/>
              </a:defRPr>
            </a:lvl2pPr>
            <a:lvl3pPr marL="1140257" indent="-228051">
              <a:spcBef>
                <a:spcPct val="30000"/>
              </a:spcBef>
              <a:defRPr sz="1200">
                <a:solidFill>
                  <a:schemeClr val="tx1"/>
                </a:solidFill>
                <a:latin typeface="Calibri" panose="020F0502020204030204" pitchFamily="34" charset="0"/>
                <a:ea typeface="MS PGothic" panose="020B0600070205080204" pitchFamily="34" charset="-128"/>
              </a:defRPr>
            </a:lvl3pPr>
            <a:lvl4pPr marL="1596360" indent="-228051">
              <a:spcBef>
                <a:spcPct val="30000"/>
              </a:spcBef>
              <a:defRPr sz="1200">
                <a:solidFill>
                  <a:schemeClr val="tx1"/>
                </a:solidFill>
                <a:latin typeface="Calibri" panose="020F0502020204030204" pitchFamily="34" charset="0"/>
                <a:ea typeface="MS PGothic" panose="020B0600070205080204" pitchFamily="34" charset="-128"/>
              </a:defRPr>
            </a:lvl4pPr>
            <a:lvl5pPr marL="2052462" indent="-228051">
              <a:spcBef>
                <a:spcPct val="30000"/>
              </a:spcBef>
              <a:defRPr sz="1200">
                <a:solidFill>
                  <a:schemeClr val="tx1"/>
                </a:solidFill>
                <a:latin typeface="Calibri" panose="020F0502020204030204" pitchFamily="34" charset="0"/>
                <a:ea typeface="MS PGothic" panose="020B0600070205080204" pitchFamily="34" charset="-128"/>
              </a:defRPr>
            </a:lvl5pPr>
            <a:lvl6pPr marL="2508565" indent="-22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64668" indent="-22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0770" indent="-22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76873" indent="-22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1799F0AA-4AC4-4EC5-B5D7-C89557ABA1F2}" type="slidenum">
              <a:rPr lang="fr-CA" altLang="fr-FR" smtClean="0"/>
              <a:pPr>
                <a:spcBef>
                  <a:spcPct val="0"/>
                </a:spcBef>
              </a:pPr>
              <a:t>20</a:t>
            </a:fld>
            <a:endParaRPr lang="fr-CA" altLang="fr-FR"/>
          </a:p>
        </p:txBody>
      </p:sp>
      <p:sp>
        <p:nvSpPr>
          <p:cNvPr id="2" name="Espace réservé de la date 1">
            <a:extLst>
              <a:ext uri="{FF2B5EF4-FFF2-40B4-BE49-F238E27FC236}">
                <a16:creationId xmlns:a16="http://schemas.microsoft.com/office/drawing/2014/main" id="{16E336BF-95FD-48EB-BA16-7A688CEA2A23}"/>
              </a:ext>
            </a:extLst>
          </p:cNvPr>
          <p:cNvSpPr>
            <a:spLocks noGrp="1"/>
          </p:cNvSpPr>
          <p:nvPr>
            <p:ph type="dt" idx="1"/>
          </p:nvPr>
        </p:nvSpPr>
        <p:spPr/>
        <p:txBody>
          <a:bodyPr/>
          <a:lstStyle/>
          <a:p>
            <a:fld id="{BAA70D2E-3A1C-4881-997D-1EEF1EF13688}" type="datetime1">
              <a:rPr lang="fr-CA" smtClean="0"/>
              <a:t>2023-04-25</a:t>
            </a:fld>
            <a:endParaRPr lang="en-CA"/>
          </a:p>
        </p:txBody>
      </p:sp>
      <p:sp>
        <p:nvSpPr>
          <p:cNvPr id="3" name="Espace réservé du pied de page 2">
            <a:extLst>
              <a:ext uri="{FF2B5EF4-FFF2-40B4-BE49-F238E27FC236}">
                <a16:creationId xmlns:a16="http://schemas.microsoft.com/office/drawing/2014/main" id="{7C84E540-8725-491D-844D-664CD3639455}"/>
              </a:ext>
            </a:extLst>
          </p:cNvPr>
          <p:cNvSpPr>
            <a:spLocks noGrp="1"/>
          </p:cNvSpPr>
          <p:nvPr>
            <p:ph type="ftr" sz="quarter" idx="4"/>
          </p:nvPr>
        </p:nvSpPr>
        <p:spPr/>
        <p:txBody>
          <a:bodyPr/>
          <a:lstStyle/>
          <a:p>
            <a:endParaRPr lang="en-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D6D5B628-25A2-429C-8773-802E3B3B30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9EA7E111-78EF-4D44-B032-B59DD34DEC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fr-FR" dirty="0"/>
          </a:p>
        </p:txBody>
      </p:sp>
      <p:sp>
        <p:nvSpPr>
          <p:cNvPr id="90116" name="Slide Number Placeholder 3">
            <a:extLst>
              <a:ext uri="{FF2B5EF4-FFF2-40B4-BE49-F238E27FC236}">
                <a16:creationId xmlns:a16="http://schemas.microsoft.com/office/drawing/2014/main" id="{5317694A-CED1-4C95-B125-F586E2F44F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840689" indent="-37384586">
              <a:spcBef>
                <a:spcPct val="30000"/>
              </a:spcBef>
              <a:defRPr sz="1200">
                <a:solidFill>
                  <a:schemeClr val="tx1"/>
                </a:solidFill>
                <a:latin typeface="Calibri" panose="020F0502020204030204" pitchFamily="34" charset="0"/>
                <a:ea typeface="MS PGothic" panose="020B0600070205080204" pitchFamily="34" charset="-128"/>
              </a:defRPr>
            </a:lvl2pPr>
            <a:lvl3pPr marL="1140257" indent="-228051">
              <a:spcBef>
                <a:spcPct val="30000"/>
              </a:spcBef>
              <a:defRPr sz="1200">
                <a:solidFill>
                  <a:schemeClr val="tx1"/>
                </a:solidFill>
                <a:latin typeface="Calibri" panose="020F0502020204030204" pitchFamily="34" charset="0"/>
                <a:ea typeface="MS PGothic" panose="020B0600070205080204" pitchFamily="34" charset="-128"/>
              </a:defRPr>
            </a:lvl3pPr>
            <a:lvl4pPr marL="1596360" indent="-228051">
              <a:spcBef>
                <a:spcPct val="30000"/>
              </a:spcBef>
              <a:defRPr sz="1200">
                <a:solidFill>
                  <a:schemeClr val="tx1"/>
                </a:solidFill>
                <a:latin typeface="Calibri" panose="020F0502020204030204" pitchFamily="34" charset="0"/>
                <a:ea typeface="MS PGothic" panose="020B0600070205080204" pitchFamily="34" charset="-128"/>
              </a:defRPr>
            </a:lvl4pPr>
            <a:lvl5pPr marL="2052462" indent="-228051">
              <a:spcBef>
                <a:spcPct val="30000"/>
              </a:spcBef>
              <a:defRPr sz="1200">
                <a:solidFill>
                  <a:schemeClr val="tx1"/>
                </a:solidFill>
                <a:latin typeface="Calibri" panose="020F0502020204030204" pitchFamily="34" charset="0"/>
                <a:ea typeface="MS PGothic" panose="020B0600070205080204" pitchFamily="34" charset="-128"/>
              </a:defRPr>
            </a:lvl5pPr>
            <a:lvl6pPr marL="2508565" indent="-22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64668" indent="-22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0770" indent="-22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76873" indent="-22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D2741C5F-8C32-4F5D-AA84-78D8B673C395}" type="slidenum">
              <a:rPr lang="en-CA" altLang="fr-FR" smtClean="0">
                <a:solidFill>
                  <a:srgbClr val="000000"/>
                </a:solidFill>
              </a:rPr>
              <a:pPr>
                <a:spcBef>
                  <a:spcPct val="0"/>
                </a:spcBef>
              </a:pPr>
              <a:t>21</a:t>
            </a:fld>
            <a:endParaRPr lang="fr-CA" altLang="fr-FR">
              <a:solidFill>
                <a:srgbClr val="000000"/>
              </a:solidFill>
            </a:endParaRPr>
          </a:p>
        </p:txBody>
      </p:sp>
      <p:sp>
        <p:nvSpPr>
          <p:cNvPr id="2" name="Espace réservé de la date 1">
            <a:extLst>
              <a:ext uri="{FF2B5EF4-FFF2-40B4-BE49-F238E27FC236}">
                <a16:creationId xmlns:a16="http://schemas.microsoft.com/office/drawing/2014/main" id="{CD79E14A-607B-4444-8A73-0C3D374F5FC4}"/>
              </a:ext>
            </a:extLst>
          </p:cNvPr>
          <p:cNvSpPr>
            <a:spLocks noGrp="1"/>
          </p:cNvSpPr>
          <p:nvPr>
            <p:ph type="dt" idx="1"/>
          </p:nvPr>
        </p:nvSpPr>
        <p:spPr/>
        <p:txBody>
          <a:bodyPr/>
          <a:lstStyle/>
          <a:p>
            <a:fld id="{CCB81027-0F78-47CC-8FEF-55C543835ADF}" type="datetime1">
              <a:rPr lang="fr-CA" smtClean="0"/>
              <a:t>2023-04-25</a:t>
            </a:fld>
            <a:endParaRPr lang="en-CA"/>
          </a:p>
        </p:txBody>
      </p:sp>
      <p:sp>
        <p:nvSpPr>
          <p:cNvPr id="3" name="Espace réservé du pied de page 2">
            <a:extLst>
              <a:ext uri="{FF2B5EF4-FFF2-40B4-BE49-F238E27FC236}">
                <a16:creationId xmlns:a16="http://schemas.microsoft.com/office/drawing/2014/main" id="{A22B270B-14DE-491E-B19B-AA3053187E3C}"/>
              </a:ext>
            </a:extLst>
          </p:cNvPr>
          <p:cNvSpPr>
            <a:spLocks noGrp="1"/>
          </p:cNvSpPr>
          <p:nvPr>
            <p:ph type="ftr" sz="quarter" idx="4"/>
          </p:nvPr>
        </p:nvSpPr>
        <p:spPr/>
        <p:txBody>
          <a:bodyPr/>
          <a:lstStyle/>
          <a:p>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a:lnSpc>
                <a:spcPct val="107000"/>
              </a:lnSpc>
              <a:spcAft>
                <a:spcPts val="800"/>
              </a:spcAft>
            </a:pPr>
            <a:r>
              <a:rPr lang="fr-CA" sz="1800" b="1"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t> </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e la date 3"/>
          <p:cNvSpPr>
            <a:spLocks noGrp="1"/>
          </p:cNvSpPr>
          <p:nvPr>
            <p:ph type="dt" idx="1"/>
          </p:nvPr>
        </p:nvSpPr>
        <p:spPr/>
        <p:txBody>
          <a:bodyPr/>
          <a:lstStyle/>
          <a:p>
            <a:fld id="{D643D09F-EF2F-48A5-B56D-C1B757A2BEEA}" type="datetime1">
              <a:rPr lang="fr-CA" smtClean="0"/>
              <a:t>2023-04-25</a:t>
            </a:fld>
            <a:endParaRPr lang="en-CA"/>
          </a:p>
        </p:txBody>
      </p:sp>
      <p:sp>
        <p:nvSpPr>
          <p:cNvPr id="5" name="Espace réservé du pied de page 4"/>
          <p:cNvSpPr>
            <a:spLocks noGrp="1"/>
          </p:cNvSpPr>
          <p:nvPr>
            <p:ph type="ftr" sz="quarter" idx="4"/>
          </p:nvPr>
        </p:nvSpPr>
        <p:spPr/>
        <p:txBody>
          <a:bodyPr/>
          <a:lstStyle/>
          <a:p>
            <a:endParaRPr lang="en-CA"/>
          </a:p>
        </p:txBody>
      </p:sp>
      <p:sp>
        <p:nvSpPr>
          <p:cNvPr id="6" name="Espace réservé du numéro de diapositive 5"/>
          <p:cNvSpPr>
            <a:spLocks noGrp="1"/>
          </p:cNvSpPr>
          <p:nvPr>
            <p:ph type="sldNum" sz="quarter" idx="5"/>
          </p:nvPr>
        </p:nvSpPr>
        <p:spPr/>
        <p:txBody>
          <a:bodyPr/>
          <a:lstStyle/>
          <a:p>
            <a:fld id="{E4DD7C33-1C38-4297-8A89-81D4DDA7AF41}" type="slidenum">
              <a:rPr lang="en-CA" smtClean="0"/>
              <a:t>3</a:t>
            </a:fld>
            <a:endParaRPr lang="en-CA"/>
          </a:p>
        </p:txBody>
      </p:sp>
    </p:spTree>
    <p:extLst>
      <p:ext uri="{BB962C8B-B14F-4D97-AF65-F5344CB8AC3E}">
        <p14:creationId xmlns:p14="http://schemas.microsoft.com/office/powerpoint/2010/main" val="3142328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a:lnSpc>
                <a:spcPct val="107000"/>
              </a:lnSpc>
            </a:pPr>
            <a:r>
              <a:rPr lang="fr-CA" sz="1800" b="1"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t> </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fr-CA" sz="1800" b="1"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t> </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dirty="0"/>
          </a:p>
        </p:txBody>
      </p:sp>
      <p:sp>
        <p:nvSpPr>
          <p:cNvPr id="4" name="Espace réservé de la date 3"/>
          <p:cNvSpPr>
            <a:spLocks noGrp="1"/>
          </p:cNvSpPr>
          <p:nvPr>
            <p:ph type="dt" idx="1"/>
          </p:nvPr>
        </p:nvSpPr>
        <p:spPr/>
        <p:txBody>
          <a:bodyPr/>
          <a:lstStyle/>
          <a:p>
            <a:fld id="{2E8FB15C-3EBE-4A63-ACE5-F99A8DAA4A42}" type="datetime1">
              <a:rPr lang="fr-CA" smtClean="0"/>
              <a:t>2023-04-25</a:t>
            </a:fld>
            <a:endParaRPr lang="en-CA"/>
          </a:p>
        </p:txBody>
      </p:sp>
      <p:sp>
        <p:nvSpPr>
          <p:cNvPr id="5" name="Espace réservé du pied de page 4"/>
          <p:cNvSpPr>
            <a:spLocks noGrp="1"/>
          </p:cNvSpPr>
          <p:nvPr>
            <p:ph type="ftr" sz="quarter" idx="4"/>
          </p:nvPr>
        </p:nvSpPr>
        <p:spPr/>
        <p:txBody>
          <a:bodyPr/>
          <a:lstStyle/>
          <a:p>
            <a:endParaRPr lang="en-CA"/>
          </a:p>
        </p:txBody>
      </p:sp>
      <p:sp>
        <p:nvSpPr>
          <p:cNvPr id="6" name="Espace réservé du numéro de diapositive 5"/>
          <p:cNvSpPr>
            <a:spLocks noGrp="1"/>
          </p:cNvSpPr>
          <p:nvPr>
            <p:ph type="sldNum" sz="quarter" idx="5"/>
          </p:nvPr>
        </p:nvSpPr>
        <p:spPr/>
        <p:txBody>
          <a:bodyPr/>
          <a:lstStyle/>
          <a:p>
            <a:fld id="{E4DD7C33-1C38-4297-8A89-81D4DDA7AF41}" type="slidenum">
              <a:rPr lang="en-CA" smtClean="0"/>
              <a:t>4</a:t>
            </a:fld>
            <a:endParaRPr lang="en-CA"/>
          </a:p>
        </p:txBody>
      </p:sp>
    </p:spTree>
    <p:extLst>
      <p:ext uri="{BB962C8B-B14F-4D97-AF65-F5344CB8AC3E}">
        <p14:creationId xmlns:p14="http://schemas.microsoft.com/office/powerpoint/2010/main" val="4131993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a:lnSpc>
                <a:spcPct val="107000"/>
              </a:lnSpc>
              <a:spcAft>
                <a:spcPts val="800"/>
              </a:spcAft>
            </a:pPr>
            <a:r>
              <a:rPr lang="fr-CA" sz="1800" b="1"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t> </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e la date 3"/>
          <p:cNvSpPr>
            <a:spLocks noGrp="1"/>
          </p:cNvSpPr>
          <p:nvPr>
            <p:ph type="dt" idx="1"/>
          </p:nvPr>
        </p:nvSpPr>
        <p:spPr/>
        <p:txBody>
          <a:bodyPr/>
          <a:lstStyle/>
          <a:p>
            <a:fld id="{D81B3117-0558-431F-BD8B-74562525915A}" type="datetime1">
              <a:rPr lang="fr-CA" smtClean="0"/>
              <a:t>2023-04-25</a:t>
            </a:fld>
            <a:endParaRPr lang="en-CA"/>
          </a:p>
        </p:txBody>
      </p:sp>
      <p:sp>
        <p:nvSpPr>
          <p:cNvPr id="5" name="Espace réservé du pied de page 4"/>
          <p:cNvSpPr>
            <a:spLocks noGrp="1"/>
          </p:cNvSpPr>
          <p:nvPr>
            <p:ph type="ftr" sz="quarter" idx="4"/>
          </p:nvPr>
        </p:nvSpPr>
        <p:spPr/>
        <p:txBody>
          <a:bodyPr/>
          <a:lstStyle/>
          <a:p>
            <a:endParaRPr lang="en-CA"/>
          </a:p>
        </p:txBody>
      </p:sp>
      <p:sp>
        <p:nvSpPr>
          <p:cNvPr id="6" name="Espace réservé du numéro de diapositive 5"/>
          <p:cNvSpPr>
            <a:spLocks noGrp="1"/>
          </p:cNvSpPr>
          <p:nvPr>
            <p:ph type="sldNum" sz="quarter" idx="5"/>
          </p:nvPr>
        </p:nvSpPr>
        <p:spPr/>
        <p:txBody>
          <a:bodyPr/>
          <a:lstStyle/>
          <a:p>
            <a:fld id="{E4DD7C33-1C38-4297-8A89-81D4DDA7AF41}" type="slidenum">
              <a:rPr lang="en-CA" smtClean="0"/>
              <a:t>5</a:t>
            </a:fld>
            <a:endParaRPr lang="en-CA"/>
          </a:p>
        </p:txBody>
      </p:sp>
    </p:spTree>
    <p:extLst>
      <p:ext uri="{BB962C8B-B14F-4D97-AF65-F5344CB8AC3E}">
        <p14:creationId xmlns:p14="http://schemas.microsoft.com/office/powerpoint/2010/main" val="4180076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2400" b="1" dirty="0">
              <a:latin typeface="Arial Black" panose="020B0A04020102020204" pitchFamily="34" charset="0"/>
            </a:endParaRPr>
          </a:p>
        </p:txBody>
      </p:sp>
      <p:sp>
        <p:nvSpPr>
          <p:cNvPr id="4" name="Espace réservé de la date 3"/>
          <p:cNvSpPr>
            <a:spLocks noGrp="1"/>
          </p:cNvSpPr>
          <p:nvPr>
            <p:ph type="dt" idx="1"/>
          </p:nvPr>
        </p:nvSpPr>
        <p:spPr/>
        <p:txBody>
          <a:bodyPr/>
          <a:lstStyle/>
          <a:p>
            <a:fld id="{868D7CED-AB52-4688-97D7-DECB8B2722B8}" type="datetime1">
              <a:rPr lang="fr-CA" smtClean="0"/>
              <a:t>2023-04-25</a:t>
            </a:fld>
            <a:endParaRPr lang="en-CA"/>
          </a:p>
        </p:txBody>
      </p:sp>
      <p:sp>
        <p:nvSpPr>
          <p:cNvPr id="5" name="Espace réservé du pied de page 4"/>
          <p:cNvSpPr>
            <a:spLocks noGrp="1"/>
          </p:cNvSpPr>
          <p:nvPr>
            <p:ph type="ftr" sz="quarter" idx="4"/>
          </p:nvPr>
        </p:nvSpPr>
        <p:spPr/>
        <p:txBody>
          <a:bodyPr/>
          <a:lstStyle/>
          <a:p>
            <a:endParaRPr lang="en-CA"/>
          </a:p>
        </p:txBody>
      </p:sp>
      <p:sp>
        <p:nvSpPr>
          <p:cNvPr id="6" name="Espace réservé du numéro de diapositive 5"/>
          <p:cNvSpPr>
            <a:spLocks noGrp="1"/>
          </p:cNvSpPr>
          <p:nvPr>
            <p:ph type="sldNum" sz="quarter" idx="5"/>
          </p:nvPr>
        </p:nvSpPr>
        <p:spPr/>
        <p:txBody>
          <a:bodyPr/>
          <a:lstStyle/>
          <a:p>
            <a:fld id="{E4DD7C33-1C38-4297-8A89-81D4DDA7AF41}" type="slidenum">
              <a:rPr lang="en-CA" smtClean="0"/>
              <a:t>6</a:t>
            </a:fld>
            <a:endParaRPr lang="en-CA"/>
          </a:p>
        </p:txBody>
      </p:sp>
    </p:spTree>
    <p:extLst>
      <p:ext uri="{BB962C8B-B14F-4D97-AF65-F5344CB8AC3E}">
        <p14:creationId xmlns:p14="http://schemas.microsoft.com/office/powerpoint/2010/main" val="1737630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CA" sz="2000" b="1" dirty="0">
              <a:effectLst/>
              <a:latin typeface="Britannic Bold" panose="020B0903060703020204" pitchFamily="34" charset="0"/>
              <a:ea typeface="Calibri" panose="020F0502020204030204" pitchFamily="34" charset="0"/>
              <a:cs typeface="Times New Roman" panose="02020603050405020304" pitchFamily="18" charset="0"/>
            </a:endParaRPr>
          </a:p>
          <a:p>
            <a:endParaRPr lang="fr-CA" sz="2000" b="1" dirty="0">
              <a:latin typeface="Arial Black" panose="020B0A04020102020204" pitchFamily="34" charset="0"/>
            </a:endParaRPr>
          </a:p>
        </p:txBody>
      </p:sp>
      <p:sp>
        <p:nvSpPr>
          <p:cNvPr id="4" name="Espace réservé de la date 3"/>
          <p:cNvSpPr>
            <a:spLocks noGrp="1"/>
          </p:cNvSpPr>
          <p:nvPr>
            <p:ph type="dt" idx="1"/>
          </p:nvPr>
        </p:nvSpPr>
        <p:spPr/>
        <p:txBody>
          <a:bodyPr/>
          <a:lstStyle/>
          <a:p>
            <a:fld id="{B710D1B5-EB18-40C5-B358-D7ABBD33EBD1}" type="datetime1">
              <a:rPr lang="fr-CA" smtClean="0"/>
              <a:t>2023-04-25</a:t>
            </a:fld>
            <a:endParaRPr lang="en-CA"/>
          </a:p>
        </p:txBody>
      </p:sp>
      <p:sp>
        <p:nvSpPr>
          <p:cNvPr id="5" name="Espace réservé du pied de page 4"/>
          <p:cNvSpPr>
            <a:spLocks noGrp="1"/>
          </p:cNvSpPr>
          <p:nvPr>
            <p:ph type="ftr" sz="quarter" idx="4"/>
          </p:nvPr>
        </p:nvSpPr>
        <p:spPr/>
        <p:txBody>
          <a:bodyPr/>
          <a:lstStyle/>
          <a:p>
            <a:endParaRPr lang="en-CA"/>
          </a:p>
        </p:txBody>
      </p:sp>
      <p:sp>
        <p:nvSpPr>
          <p:cNvPr id="6" name="Espace réservé du numéro de diapositive 5"/>
          <p:cNvSpPr>
            <a:spLocks noGrp="1"/>
          </p:cNvSpPr>
          <p:nvPr>
            <p:ph type="sldNum" sz="quarter" idx="5"/>
          </p:nvPr>
        </p:nvSpPr>
        <p:spPr/>
        <p:txBody>
          <a:bodyPr/>
          <a:lstStyle/>
          <a:p>
            <a:fld id="{E4DD7C33-1C38-4297-8A89-81D4DDA7AF41}" type="slidenum">
              <a:rPr lang="en-CA" smtClean="0"/>
              <a:t>7</a:t>
            </a:fld>
            <a:endParaRPr lang="en-CA"/>
          </a:p>
        </p:txBody>
      </p:sp>
    </p:spTree>
    <p:extLst>
      <p:ext uri="{BB962C8B-B14F-4D97-AF65-F5344CB8AC3E}">
        <p14:creationId xmlns:p14="http://schemas.microsoft.com/office/powerpoint/2010/main" val="2789785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3200" b="1"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Times New Roman" panose="02020603050405020304" pitchFamily="18" charset="0"/>
            </a:endParaRPr>
          </a:p>
        </p:txBody>
      </p:sp>
      <p:sp>
        <p:nvSpPr>
          <p:cNvPr id="4" name="Espace réservé de la date 3"/>
          <p:cNvSpPr>
            <a:spLocks noGrp="1"/>
          </p:cNvSpPr>
          <p:nvPr>
            <p:ph type="dt" idx="1"/>
          </p:nvPr>
        </p:nvSpPr>
        <p:spPr/>
        <p:txBody>
          <a:bodyPr/>
          <a:lstStyle/>
          <a:p>
            <a:fld id="{430188D2-3506-412A-9236-03D51DED4B84}" type="datetime1">
              <a:rPr lang="fr-CA" smtClean="0"/>
              <a:t>2023-04-25</a:t>
            </a:fld>
            <a:endParaRPr lang="en-CA"/>
          </a:p>
        </p:txBody>
      </p:sp>
      <p:sp>
        <p:nvSpPr>
          <p:cNvPr id="5" name="Espace réservé du pied de page 4"/>
          <p:cNvSpPr>
            <a:spLocks noGrp="1"/>
          </p:cNvSpPr>
          <p:nvPr>
            <p:ph type="ftr" sz="quarter" idx="4"/>
          </p:nvPr>
        </p:nvSpPr>
        <p:spPr/>
        <p:txBody>
          <a:bodyPr/>
          <a:lstStyle/>
          <a:p>
            <a:endParaRPr lang="en-CA"/>
          </a:p>
        </p:txBody>
      </p:sp>
      <p:sp>
        <p:nvSpPr>
          <p:cNvPr id="6" name="Espace réservé du numéro de diapositive 5"/>
          <p:cNvSpPr>
            <a:spLocks noGrp="1"/>
          </p:cNvSpPr>
          <p:nvPr>
            <p:ph type="sldNum" sz="quarter" idx="5"/>
          </p:nvPr>
        </p:nvSpPr>
        <p:spPr/>
        <p:txBody>
          <a:bodyPr/>
          <a:lstStyle/>
          <a:p>
            <a:fld id="{E4DD7C33-1C38-4297-8A89-81D4DDA7AF41}" type="slidenum">
              <a:rPr lang="en-CA" smtClean="0"/>
              <a:t>8</a:t>
            </a:fld>
            <a:endParaRPr lang="en-CA"/>
          </a:p>
        </p:txBody>
      </p:sp>
    </p:spTree>
    <p:extLst>
      <p:ext uri="{BB962C8B-B14F-4D97-AF65-F5344CB8AC3E}">
        <p14:creationId xmlns:p14="http://schemas.microsoft.com/office/powerpoint/2010/main" val="4145623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2000" b="1" dirty="0">
              <a:latin typeface="Britannic Bold" panose="020B0903060703020204" pitchFamily="34" charset="0"/>
            </a:endParaRPr>
          </a:p>
        </p:txBody>
      </p:sp>
      <p:sp>
        <p:nvSpPr>
          <p:cNvPr id="4" name="Espace réservé de la date 3"/>
          <p:cNvSpPr>
            <a:spLocks noGrp="1"/>
          </p:cNvSpPr>
          <p:nvPr>
            <p:ph type="dt" idx="1"/>
          </p:nvPr>
        </p:nvSpPr>
        <p:spPr/>
        <p:txBody>
          <a:bodyPr/>
          <a:lstStyle/>
          <a:p>
            <a:fld id="{833EB7E5-1121-42DB-A211-246C2A0C4C60}" type="datetime1">
              <a:rPr lang="fr-CA" smtClean="0"/>
              <a:t>2023-04-25</a:t>
            </a:fld>
            <a:endParaRPr lang="en-CA"/>
          </a:p>
        </p:txBody>
      </p:sp>
      <p:sp>
        <p:nvSpPr>
          <p:cNvPr id="5" name="Espace réservé du pied de page 4"/>
          <p:cNvSpPr>
            <a:spLocks noGrp="1"/>
          </p:cNvSpPr>
          <p:nvPr>
            <p:ph type="ftr" sz="quarter" idx="4"/>
          </p:nvPr>
        </p:nvSpPr>
        <p:spPr/>
        <p:txBody>
          <a:bodyPr/>
          <a:lstStyle/>
          <a:p>
            <a:endParaRPr lang="en-CA"/>
          </a:p>
        </p:txBody>
      </p:sp>
      <p:sp>
        <p:nvSpPr>
          <p:cNvPr id="6" name="Espace réservé du numéro de diapositive 5"/>
          <p:cNvSpPr>
            <a:spLocks noGrp="1"/>
          </p:cNvSpPr>
          <p:nvPr>
            <p:ph type="sldNum" sz="quarter" idx="5"/>
          </p:nvPr>
        </p:nvSpPr>
        <p:spPr/>
        <p:txBody>
          <a:bodyPr/>
          <a:lstStyle/>
          <a:p>
            <a:fld id="{E4DD7C33-1C38-4297-8A89-81D4DDA7AF41}" type="slidenum">
              <a:rPr lang="en-CA" smtClean="0"/>
              <a:t>9</a:t>
            </a:fld>
            <a:endParaRPr lang="en-CA"/>
          </a:p>
        </p:txBody>
      </p:sp>
    </p:spTree>
    <p:extLst>
      <p:ext uri="{BB962C8B-B14F-4D97-AF65-F5344CB8AC3E}">
        <p14:creationId xmlns:p14="http://schemas.microsoft.com/office/powerpoint/2010/main" val="2771411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5E5A1B15-5130-4E55-B71A-2E1182EC938A}" type="slidenum">
              <a:rPr lang="en-CA" smtClean="0"/>
              <a:t>10</a:t>
            </a:fld>
            <a:endParaRPr lang="en-CA"/>
          </a:p>
        </p:txBody>
      </p:sp>
      <p:sp>
        <p:nvSpPr>
          <p:cNvPr id="5" name="Espace réservé de la date 4">
            <a:extLst>
              <a:ext uri="{FF2B5EF4-FFF2-40B4-BE49-F238E27FC236}">
                <a16:creationId xmlns:a16="http://schemas.microsoft.com/office/drawing/2014/main" id="{91E60651-5560-4EF6-947E-2A467131F52D}"/>
              </a:ext>
            </a:extLst>
          </p:cNvPr>
          <p:cNvSpPr>
            <a:spLocks noGrp="1"/>
          </p:cNvSpPr>
          <p:nvPr>
            <p:ph type="dt" idx="1"/>
          </p:nvPr>
        </p:nvSpPr>
        <p:spPr/>
        <p:txBody>
          <a:bodyPr/>
          <a:lstStyle/>
          <a:p>
            <a:fld id="{B7E2FEE2-DF24-4C5F-9364-A7FB808931D9}" type="datetime1">
              <a:rPr lang="fr-CA" smtClean="0"/>
              <a:t>2023-04-25</a:t>
            </a:fld>
            <a:endParaRPr lang="en-CA"/>
          </a:p>
        </p:txBody>
      </p:sp>
      <p:sp>
        <p:nvSpPr>
          <p:cNvPr id="6" name="Espace réservé du pied de page 5">
            <a:extLst>
              <a:ext uri="{FF2B5EF4-FFF2-40B4-BE49-F238E27FC236}">
                <a16:creationId xmlns:a16="http://schemas.microsoft.com/office/drawing/2014/main" id="{40280264-FBC1-4F8C-9279-C102E625FB04}"/>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35201850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7010" y="1692029"/>
            <a:ext cx="8365529" cy="1470025"/>
          </a:xfrm>
        </p:spPr>
        <p:txBody>
          <a:bodyPr anchor="t" anchorCtr="0">
            <a:noAutofit/>
          </a:bodyPr>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340108" y="3366544"/>
            <a:ext cx="8382431" cy="1004524"/>
          </a:xfrm>
        </p:spPr>
        <p:txBody>
          <a:bodyPr/>
          <a:lstStyle>
            <a:lvl1pPr marL="0" indent="0" algn="l">
              <a:buNone/>
              <a:defRPr b="1" i="0">
                <a:solidFill>
                  <a:srgbClr val="1E9FD0"/>
                </a:solidFill>
                <a:latin typeface="Arial Bold"/>
                <a:cs typeface="Arial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 name="Picture 8" descr="Logo_French_Horizontal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4650" y="5574399"/>
            <a:ext cx="2057400" cy="861799"/>
          </a:xfrm>
          <a:prstGeom prst="rect">
            <a:avLst/>
          </a:prstGeom>
        </p:spPr>
      </p:pic>
      <p:pic>
        <p:nvPicPr>
          <p:cNvPr id="5" name="Picture 4" descr="Logo_French_Horizontal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24650" y="5574399"/>
            <a:ext cx="2057400" cy="861799"/>
          </a:xfrm>
          <a:prstGeom prst="rect">
            <a:avLst/>
          </a:prstGeom>
        </p:spPr>
      </p:pic>
    </p:spTree>
    <p:extLst>
      <p:ext uri="{BB962C8B-B14F-4D97-AF65-F5344CB8AC3E}">
        <p14:creationId xmlns:p14="http://schemas.microsoft.com/office/powerpoint/2010/main" val="1098187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5366" y="1819398"/>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819398"/>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AGA-Québec 2023 </a:t>
            </a:r>
            <a:endParaRPr lang="en-US" dirty="0"/>
          </a:p>
        </p:txBody>
      </p:sp>
      <p:sp>
        <p:nvSpPr>
          <p:cNvPr id="8" name="Rectangle 7"/>
          <p:cNvSpPr/>
          <p:nvPr/>
        </p:nvSpPr>
        <p:spPr>
          <a:xfrm>
            <a:off x="0" y="0"/>
            <a:ext cx="116043" cy="6858000"/>
          </a:xfrm>
          <a:prstGeom prst="rect">
            <a:avLst/>
          </a:prstGeom>
          <a:solidFill>
            <a:srgbClr val="B5D0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ssociation_IconON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cxnSp>
        <p:nvCxnSpPr>
          <p:cNvPr id="10" name="Straight Connector 9"/>
          <p:cNvCxnSpPr/>
          <p:nvPr/>
        </p:nvCxnSpPr>
        <p:spPr>
          <a:xfrm flipH="1">
            <a:off x="399702" y="1580859"/>
            <a:ext cx="8744298" cy="0"/>
          </a:xfrm>
          <a:prstGeom prst="line">
            <a:avLst/>
          </a:prstGeom>
          <a:ln w="6350" cmpd="sng">
            <a:solidFill>
              <a:srgbClr val="B5D032"/>
            </a:solidFill>
          </a:ln>
          <a:effectLst/>
        </p:spPr>
        <p:style>
          <a:lnRef idx="2">
            <a:schemeClr val="accent5"/>
          </a:lnRef>
          <a:fillRef idx="0">
            <a:schemeClr val="accent5"/>
          </a:fillRef>
          <a:effectRef idx="1">
            <a:schemeClr val="accent5"/>
          </a:effectRef>
          <a:fontRef idx="minor">
            <a:schemeClr val="tx1"/>
          </a:fontRef>
        </p:style>
      </p:cxnSp>
      <p:sp>
        <p:nvSpPr>
          <p:cNvPr id="11" name="Rectangle 10"/>
          <p:cNvSpPr/>
          <p:nvPr userDrawn="1"/>
        </p:nvSpPr>
        <p:spPr>
          <a:xfrm>
            <a:off x="0" y="0"/>
            <a:ext cx="116043" cy="6858000"/>
          </a:xfrm>
          <a:prstGeom prst="rect">
            <a:avLst/>
          </a:prstGeom>
          <a:solidFill>
            <a:srgbClr val="B5D0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Association_IconONL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cxnSp>
        <p:nvCxnSpPr>
          <p:cNvPr id="13" name="Straight Connector 12"/>
          <p:cNvCxnSpPr/>
          <p:nvPr userDrawn="1"/>
        </p:nvCxnSpPr>
        <p:spPr>
          <a:xfrm flipH="1">
            <a:off x="399702" y="1580859"/>
            <a:ext cx="8744298" cy="0"/>
          </a:xfrm>
          <a:prstGeom prst="line">
            <a:avLst/>
          </a:prstGeom>
          <a:ln w="6350" cmpd="sng">
            <a:solidFill>
              <a:srgbClr val="B5D032"/>
            </a:solidFill>
          </a:ln>
          <a:effectLst/>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83998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08394" y="1760758"/>
            <a:ext cx="4040188" cy="639762"/>
          </a:xfrm>
        </p:spPr>
        <p:txBody>
          <a:bodyPr anchor="ctr"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08394" y="2400520"/>
            <a:ext cx="4040188"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60758"/>
            <a:ext cx="4041775" cy="639762"/>
          </a:xfrm>
        </p:spPr>
        <p:txBody>
          <a:bodyPr anchor="ctr"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00520"/>
            <a:ext cx="4041775"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a:t>AGA-Québec 2023 </a:t>
            </a:r>
          </a:p>
        </p:txBody>
      </p:sp>
      <p:sp>
        <p:nvSpPr>
          <p:cNvPr id="10" name="Rectangle 9"/>
          <p:cNvSpPr/>
          <p:nvPr/>
        </p:nvSpPr>
        <p:spPr>
          <a:xfrm>
            <a:off x="0" y="0"/>
            <a:ext cx="116043" cy="6858000"/>
          </a:xfrm>
          <a:prstGeom prst="rect">
            <a:avLst/>
          </a:prstGeom>
          <a:solidFill>
            <a:srgbClr val="1E9F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ssociation_IconON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cxnSp>
        <p:nvCxnSpPr>
          <p:cNvPr id="12" name="Straight Connector 11"/>
          <p:cNvCxnSpPr/>
          <p:nvPr/>
        </p:nvCxnSpPr>
        <p:spPr>
          <a:xfrm flipH="1">
            <a:off x="399702" y="1580859"/>
            <a:ext cx="8744298" cy="0"/>
          </a:xfrm>
          <a:prstGeom prst="line">
            <a:avLst/>
          </a:prstGeom>
          <a:ln w="6350" cmpd="sng">
            <a:solidFill>
              <a:srgbClr val="1E9FD0"/>
            </a:solidFill>
          </a:ln>
          <a:effectLst/>
        </p:spPr>
        <p:style>
          <a:lnRef idx="2">
            <a:schemeClr val="accent5"/>
          </a:lnRef>
          <a:fillRef idx="0">
            <a:schemeClr val="accent5"/>
          </a:fillRef>
          <a:effectRef idx="1">
            <a:schemeClr val="accent5"/>
          </a:effectRef>
          <a:fontRef idx="minor">
            <a:schemeClr val="tx1"/>
          </a:fontRef>
        </p:style>
      </p:cxnSp>
      <p:sp>
        <p:nvSpPr>
          <p:cNvPr id="13" name="Rectangle 12"/>
          <p:cNvSpPr/>
          <p:nvPr userDrawn="1"/>
        </p:nvSpPr>
        <p:spPr>
          <a:xfrm>
            <a:off x="0" y="0"/>
            <a:ext cx="116043" cy="6858000"/>
          </a:xfrm>
          <a:prstGeom prst="rect">
            <a:avLst/>
          </a:prstGeom>
          <a:solidFill>
            <a:srgbClr val="1E9F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Association_IconONL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cxnSp>
        <p:nvCxnSpPr>
          <p:cNvPr id="15" name="Straight Connector 14"/>
          <p:cNvCxnSpPr/>
          <p:nvPr userDrawn="1"/>
        </p:nvCxnSpPr>
        <p:spPr>
          <a:xfrm flipH="1">
            <a:off x="399702" y="1580859"/>
            <a:ext cx="8744298" cy="0"/>
          </a:xfrm>
          <a:prstGeom prst="line">
            <a:avLst/>
          </a:prstGeom>
          <a:ln w="6350" cmpd="sng">
            <a:solidFill>
              <a:srgbClr val="1E9FD0"/>
            </a:solidFill>
          </a:ln>
          <a:effectLst/>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47832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08394" y="1760758"/>
            <a:ext cx="4040188" cy="639762"/>
          </a:xfrm>
        </p:spPr>
        <p:txBody>
          <a:bodyPr anchor="ctr"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08394" y="2400520"/>
            <a:ext cx="4040188"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60758"/>
            <a:ext cx="4041775" cy="639762"/>
          </a:xfrm>
        </p:spPr>
        <p:txBody>
          <a:bodyPr anchor="ctr"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00520"/>
            <a:ext cx="4041775"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a:t>AGA-Québec 2023 </a:t>
            </a:r>
          </a:p>
        </p:txBody>
      </p:sp>
      <p:sp>
        <p:nvSpPr>
          <p:cNvPr id="10" name="Rectangle 9"/>
          <p:cNvSpPr/>
          <p:nvPr/>
        </p:nvSpPr>
        <p:spPr>
          <a:xfrm>
            <a:off x="0" y="0"/>
            <a:ext cx="116043" cy="6858000"/>
          </a:xfrm>
          <a:prstGeom prst="rect">
            <a:avLst/>
          </a:prstGeom>
          <a:solidFill>
            <a:srgbClr val="DA0B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ssociation_IconON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cxnSp>
        <p:nvCxnSpPr>
          <p:cNvPr id="12" name="Straight Connector 11"/>
          <p:cNvCxnSpPr/>
          <p:nvPr/>
        </p:nvCxnSpPr>
        <p:spPr>
          <a:xfrm flipH="1">
            <a:off x="399702" y="1580859"/>
            <a:ext cx="8744298" cy="0"/>
          </a:xfrm>
          <a:prstGeom prst="line">
            <a:avLst/>
          </a:prstGeom>
          <a:ln w="6350" cmpd="sng">
            <a:solidFill>
              <a:srgbClr val="DA0B2E"/>
            </a:solidFill>
          </a:ln>
          <a:effectLst/>
        </p:spPr>
        <p:style>
          <a:lnRef idx="2">
            <a:schemeClr val="accent5"/>
          </a:lnRef>
          <a:fillRef idx="0">
            <a:schemeClr val="accent5"/>
          </a:fillRef>
          <a:effectRef idx="1">
            <a:schemeClr val="accent5"/>
          </a:effectRef>
          <a:fontRef idx="minor">
            <a:schemeClr val="tx1"/>
          </a:fontRef>
        </p:style>
      </p:cxnSp>
      <p:sp>
        <p:nvSpPr>
          <p:cNvPr id="13" name="Rectangle 12"/>
          <p:cNvSpPr/>
          <p:nvPr userDrawn="1"/>
        </p:nvSpPr>
        <p:spPr>
          <a:xfrm>
            <a:off x="0" y="0"/>
            <a:ext cx="116043" cy="6858000"/>
          </a:xfrm>
          <a:prstGeom prst="rect">
            <a:avLst/>
          </a:prstGeom>
          <a:solidFill>
            <a:srgbClr val="DA0B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Association_IconONL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cxnSp>
        <p:nvCxnSpPr>
          <p:cNvPr id="15" name="Straight Connector 14"/>
          <p:cNvCxnSpPr/>
          <p:nvPr userDrawn="1"/>
        </p:nvCxnSpPr>
        <p:spPr>
          <a:xfrm flipH="1">
            <a:off x="399702" y="1580859"/>
            <a:ext cx="8744298" cy="0"/>
          </a:xfrm>
          <a:prstGeom prst="line">
            <a:avLst/>
          </a:prstGeom>
          <a:ln w="6350" cmpd="sng">
            <a:solidFill>
              <a:srgbClr val="DA0B2E"/>
            </a:solidFill>
          </a:ln>
          <a:effectLst/>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4225901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08394" y="1760758"/>
            <a:ext cx="4040188" cy="639762"/>
          </a:xfrm>
        </p:spPr>
        <p:txBody>
          <a:bodyPr anchor="ctr"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08394" y="2400520"/>
            <a:ext cx="4040188"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60758"/>
            <a:ext cx="4041775" cy="639762"/>
          </a:xfrm>
        </p:spPr>
        <p:txBody>
          <a:bodyPr anchor="ctr"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00520"/>
            <a:ext cx="4041775"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a:t>AGA-Québec 2023 </a:t>
            </a:r>
          </a:p>
        </p:txBody>
      </p:sp>
      <p:sp>
        <p:nvSpPr>
          <p:cNvPr id="10" name="Rectangle 9"/>
          <p:cNvSpPr/>
          <p:nvPr/>
        </p:nvSpPr>
        <p:spPr>
          <a:xfrm>
            <a:off x="0" y="0"/>
            <a:ext cx="116043" cy="6858000"/>
          </a:xfrm>
          <a:prstGeom prst="rect">
            <a:avLst/>
          </a:prstGeom>
          <a:solidFill>
            <a:srgbClr val="B5D0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ssociation_IconON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cxnSp>
        <p:nvCxnSpPr>
          <p:cNvPr id="12" name="Straight Connector 11"/>
          <p:cNvCxnSpPr/>
          <p:nvPr/>
        </p:nvCxnSpPr>
        <p:spPr>
          <a:xfrm flipH="1">
            <a:off x="399702" y="1580859"/>
            <a:ext cx="8744298" cy="0"/>
          </a:xfrm>
          <a:prstGeom prst="line">
            <a:avLst/>
          </a:prstGeom>
          <a:ln w="6350" cmpd="sng">
            <a:solidFill>
              <a:srgbClr val="B5D032"/>
            </a:solidFill>
          </a:ln>
          <a:effectLst/>
        </p:spPr>
        <p:style>
          <a:lnRef idx="2">
            <a:schemeClr val="accent5"/>
          </a:lnRef>
          <a:fillRef idx="0">
            <a:schemeClr val="accent5"/>
          </a:fillRef>
          <a:effectRef idx="1">
            <a:schemeClr val="accent5"/>
          </a:effectRef>
          <a:fontRef idx="minor">
            <a:schemeClr val="tx1"/>
          </a:fontRef>
        </p:style>
      </p:cxnSp>
      <p:sp>
        <p:nvSpPr>
          <p:cNvPr id="13" name="Rectangle 12"/>
          <p:cNvSpPr/>
          <p:nvPr userDrawn="1"/>
        </p:nvSpPr>
        <p:spPr>
          <a:xfrm>
            <a:off x="0" y="0"/>
            <a:ext cx="116043" cy="6858000"/>
          </a:xfrm>
          <a:prstGeom prst="rect">
            <a:avLst/>
          </a:prstGeom>
          <a:solidFill>
            <a:srgbClr val="B5D0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Association_IconONL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cxnSp>
        <p:nvCxnSpPr>
          <p:cNvPr id="15" name="Straight Connector 14"/>
          <p:cNvCxnSpPr/>
          <p:nvPr userDrawn="1"/>
        </p:nvCxnSpPr>
        <p:spPr>
          <a:xfrm flipH="1">
            <a:off x="399702" y="1580859"/>
            <a:ext cx="8744298" cy="0"/>
          </a:xfrm>
          <a:prstGeom prst="line">
            <a:avLst/>
          </a:prstGeom>
          <a:ln w="6350" cmpd="sng">
            <a:solidFill>
              <a:srgbClr val="B5D032"/>
            </a:solidFill>
          </a:ln>
          <a:effectLst/>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775856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AGA-Québec 2023 </a:t>
            </a:r>
            <a:endParaRPr lang="en-US" dirty="0"/>
          </a:p>
        </p:txBody>
      </p:sp>
      <p:sp>
        <p:nvSpPr>
          <p:cNvPr id="6" name="Rectangle 5"/>
          <p:cNvSpPr/>
          <p:nvPr/>
        </p:nvSpPr>
        <p:spPr>
          <a:xfrm>
            <a:off x="0" y="0"/>
            <a:ext cx="116043" cy="6858000"/>
          </a:xfrm>
          <a:prstGeom prst="rect">
            <a:avLst/>
          </a:prstGeom>
          <a:solidFill>
            <a:srgbClr val="1E9F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ssociation_IconON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cxnSp>
        <p:nvCxnSpPr>
          <p:cNvPr id="8" name="Straight Connector 7"/>
          <p:cNvCxnSpPr/>
          <p:nvPr/>
        </p:nvCxnSpPr>
        <p:spPr>
          <a:xfrm flipH="1">
            <a:off x="399702" y="1580859"/>
            <a:ext cx="8744298" cy="0"/>
          </a:xfrm>
          <a:prstGeom prst="line">
            <a:avLst/>
          </a:prstGeom>
          <a:ln w="6350" cmpd="sng">
            <a:solidFill>
              <a:srgbClr val="1E9FD0"/>
            </a:solidFill>
          </a:ln>
          <a:effectLst/>
        </p:spPr>
        <p:style>
          <a:lnRef idx="2">
            <a:schemeClr val="accent5"/>
          </a:lnRef>
          <a:fillRef idx="0">
            <a:schemeClr val="accent5"/>
          </a:fillRef>
          <a:effectRef idx="1">
            <a:schemeClr val="accent5"/>
          </a:effectRef>
          <a:fontRef idx="minor">
            <a:schemeClr val="tx1"/>
          </a:fontRef>
        </p:style>
      </p:cxnSp>
      <p:sp>
        <p:nvSpPr>
          <p:cNvPr id="9" name="Rectangle 8"/>
          <p:cNvSpPr/>
          <p:nvPr userDrawn="1"/>
        </p:nvSpPr>
        <p:spPr>
          <a:xfrm>
            <a:off x="0" y="0"/>
            <a:ext cx="116043" cy="6858000"/>
          </a:xfrm>
          <a:prstGeom prst="rect">
            <a:avLst/>
          </a:prstGeom>
          <a:solidFill>
            <a:srgbClr val="1E9F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ssociation_IconONL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cxnSp>
        <p:nvCxnSpPr>
          <p:cNvPr id="11" name="Straight Connector 10"/>
          <p:cNvCxnSpPr/>
          <p:nvPr userDrawn="1"/>
        </p:nvCxnSpPr>
        <p:spPr>
          <a:xfrm flipH="1">
            <a:off x="399702" y="1580859"/>
            <a:ext cx="8744298" cy="0"/>
          </a:xfrm>
          <a:prstGeom prst="line">
            <a:avLst/>
          </a:prstGeom>
          <a:ln w="6350" cmpd="sng">
            <a:solidFill>
              <a:srgbClr val="1E9FD0"/>
            </a:solidFill>
          </a:ln>
          <a:effectLst/>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85766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AGA-Québec 2023 </a:t>
            </a:r>
            <a:endParaRPr lang="en-US" dirty="0"/>
          </a:p>
        </p:txBody>
      </p:sp>
      <p:sp>
        <p:nvSpPr>
          <p:cNvPr id="6" name="Rectangle 5"/>
          <p:cNvSpPr/>
          <p:nvPr/>
        </p:nvSpPr>
        <p:spPr>
          <a:xfrm>
            <a:off x="0" y="0"/>
            <a:ext cx="116043" cy="6858000"/>
          </a:xfrm>
          <a:prstGeom prst="rect">
            <a:avLst/>
          </a:prstGeom>
          <a:solidFill>
            <a:srgbClr val="DA0B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ssociation_IconON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cxnSp>
        <p:nvCxnSpPr>
          <p:cNvPr id="8" name="Straight Connector 7"/>
          <p:cNvCxnSpPr/>
          <p:nvPr/>
        </p:nvCxnSpPr>
        <p:spPr>
          <a:xfrm flipH="1">
            <a:off x="399702" y="1580859"/>
            <a:ext cx="8744298" cy="0"/>
          </a:xfrm>
          <a:prstGeom prst="line">
            <a:avLst/>
          </a:prstGeom>
          <a:ln w="6350" cmpd="sng">
            <a:solidFill>
              <a:srgbClr val="DA0B2E"/>
            </a:solidFill>
          </a:ln>
          <a:effectLst/>
        </p:spPr>
        <p:style>
          <a:lnRef idx="2">
            <a:schemeClr val="accent5"/>
          </a:lnRef>
          <a:fillRef idx="0">
            <a:schemeClr val="accent5"/>
          </a:fillRef>
          <a:effectRef idx="1">
            <a:schemeClr val="accent5"/>
          </a:effectRef>
          <a:fontRef idx="minor">
            <a:schemeClr val="tx1"/>
          </a:fontRef>
        </p:style>
      </p:cxnSp>
      <p:sp>
        <p:nvSpPr>
          <p:cNvPr id="9" name="Rectangle 8"/>
          <p:cNvSpPr/>
          <p:nvPr userDrawn="1"/>
        </p:nvSpPr>
        <p:spPr>
          <a:xfrm>
            <a:off x="0" y="0"/>
            <a:ext cx="116043" cy="6858000"/>
          </a:xfrm>
          <a:prstGeom prst="rect">
            <a:avLst/>
          </a:prstGeom>
          <a:solidFill>
            <a:srgbClr val="DA0B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ssociation_IconONL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cxnSp>
        <p:nvCxnSpPr>
          <p:cNvPr id="11" name="Straight Connector 10"/>
          <p:cNvCxnSpPr/>
          <p:nvPr userDrawn="1"/>
        </p:nvCxnSpPr>
        <p:spPr>
          <a:xfrm flipH="1">
            <a:off x="399702" y="1580859"/>
            <a:ext cx="8744298" cy="0"/>
          </a:xfrm>
          <a:prstGeom prst="line">
            <a:avLst/>
          </a:prstGeom>
          <a:ln w="6350" cmpd="sng">
            <a:solidFill>
              <a:srgbClr val="DA0B2E"/>
            </a:solidFill>
          </a:ln>
          <a:effectLst/>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1101777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AGA-Québec 2023 </a:t>
            </a:r>
            <a:endParaRPr lang="en-US" dirty="0"/>
          </a:p>
        </p:txBody>
      </p:sp>
      <p:sp>
        <p:nvSpPr>
          <p:cNvPr id="6" name="Rectangle 5"/>
          <p:cNvSpPr/>
          <p:nvPr/>
        </p:nvSpPr>
        <p:spPr>
          <a:xfrm>
            <a:off x="0" y="0"/>
            <a:ext cx="116043" cy="6858000"/>
          </a:xfrm>
          <a:prstGeom prst="rect">
            <a:avLst/>
          </a:prstGeom>
          <a:solidFill>
            <a:srgbClr val="B5D0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5D032"/>
              </a:solidFill>
            </a:endParaRPr>
          </a:p>
        </p:txBody>
      </p:sp>
      <p:pic>
        <p:nvPicPr>
          <p:cNvPr id="7" name="Picture 6" descr="Association_IconON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cxnSp>
        <p:nvCxnSpPr>
          <p:cNvPr id="8" name="Straight Connector 7"/>
          <p:cNvCxnSpPr/>
          <p:nvPr/>
        </p:nvCxnSpPr>
        <p:spPr>
          <a:xfrm flipH="1">
            <a:off x="399702" y="1580859"/>
            <a:ext cx="8744298" cy="0"/>
          </a:xfrm>
          <a:prstGeom prst="line">
            <a:avLst/>
          </a:prstGeom>
          <a:ln w="6350" cmpd="sng">
            <a:solidFill>
              <a:srgbClr val="B5D032"/>
            </a:solidFill>
          </a:ln>
          <a:effectLst/>
        </p:spPr>
        <p:style>
          <a:lnRef idx="2">
            <a:schemeClr val="accent5"/>
          </a:lnRef>
          <a:fillRef idx="0">
            <a:schemeClr val="accent5"/>
          </a:fillRef>
          <a:effectRef idx="1">
            <a:schemeClr val="accent5"/>
          </a:effectRef>
          <a:fontRef idx="minor">
            <a:schemeClr val="tx1"/>
          </a:fontRef>
        </p:style>
      </p:cxnSp>
      <p:sp>
        <p:nvSpPr>
          <p:cNvPr id="9" name="Rectangle 8"/>
          <p:cNvSpPr/>
          <p:nvPr userDrawn="1"/>
        </p:nvSpPr>
        <p:spPr>
          <a:xfrm>
            <a:off x="0" y="0"/>
            <a:ext cx="116043" cy="6858000"/>
          </a:xfrm>
          <a:prstGeom prst="rect">
            <a:avLst/>
          </a:prstGeom>
          <a:solidFill>
            <a:srgbClr val="B5D0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5D032"/>
              </a:solidFill>
            </a:endParaRPr>
          </a:p>
        </p:txBody>
      </p:sp>
      <p:pic>
        <p:nvPicPr>
          <p:cNvPr id="10" name="Picture 9" descr="Association_IconONL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cxnSp>
        <p:nvCxnSpPr>
          <p:cNvPr id="11" name="Straight Connector 10"/>
          <p:cNvCxnSpPr/>
          <p:nvPr userDrawn="1"/>
        </p:nvCxnSpPr>
        <p:spPr>
          <a:xfrm flipH="1">
            <a:off x="399702" y="1580859"/>
            <a:ext cx="8744298" cy="0"/>
          </a:xfrm>
          <a:prstGeom prst="line">
            <a:avLst/>
          </a:prstGeom>
          <a:ln w="6350" cmpd="sng">
            <a:solidFill>
              <a:srgbClr val="B5D032"/>
            </a:solidFill>
          </a:ln>
          <a:effectLst/>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802236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AGA-Québec 2023 </a:t>
            </a:r>
          </a:p>
        </p:txBody>
      </p:sp>
      <p:sp>
        <p:nvSpPr>
          <p:cNvPr id="5" name="Rectangle 4"/>
          <p:cNvSpPr/>
          <p:nvPr/>
        </p:nvSpPr>
        <p:spPr>
          <a:xfrm>
            <a:off x="0" y="0"/>
            <a:ext cx="116043" cy="6858000"/>
          </a:xfrm>
          <a:prstGeom prst="rect">
            <a:avLst/>
          </a:prstGeom>
          <a:solidFill>
            <a:srgbClr val="1E9F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Association_IconON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sp>
        <p:nvSpPr>
          <p:cNvPr id="7" name="Rectangle 6"/>
          <p:cNvSpPr/>
          <p:nvPr userDrawn="1"/>
        </p:nvSpPr>
        <p:spPr>
          <a:xfrm>
            <a:off x="0" y="0"/>
            <a:ext cx="116043" cy="6858000"/>
          </a:xfrm>
          <a:prstGeom prst="rect">
            <a:avLst/>
          </a:prstGeom>
          <a:solidFill>
            <a:srgbClr val="1E9F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ssociation_IconONL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spTree>
    <p:extLst>
      <p:ext uri="{BB962C8B-B14F-4D97-AF65-F5344CB8AC3E}">
        <p14:creationId xmlns:p14="http://schemas.microsoft.com/office/powerpoint/2010/main" val="1804654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AGA-Québec 2023 </a:t>
            </a:r>
          </a:p>
        </p:txBody>
      </p:sp>
      <p:sp>
        <p:nvSpPr>
          <p:cNvPr id="5" name="Rectangle 4"/>
          <p:cNvSpPr/>
          <p:nvPr/>
        </p:nvSpPr>
        <p:spPr>
          <a:xfrm>
            <a:off x="0" y="0"/>
            <a:ext cx="116043" cy="6858000"/>
          </a:xfrm>
          <a:prstGeom prst="rect">
            <a:avLst/>
          </a:prstGeom>
          <a:solidFill>
            <a:srgbClr val="DA0B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Association_IconON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sp>
        <p:nvSpPr>
          <p:cNvPr id="7" name="Rectangle 6"/>
          <p:cNvSpPr/>
          <p:nvPr userDrawn="1"/>
        </p:nvSpPr>
        <p:spPr>
          <a:xfrm>
            <a:off x="0" y="0"/>
            <a:ext cx="116043" cy="6858000"/>
          </a:xfrm>
          <a:prstGeom prst="rect">
            <a:avLst/>
          </a:prstGeom>
          <a:solidFill>
            <a:srgbClr val="DA0B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ssociation_IconONL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spTree>
    <p:extLst>
      <p:ext uri="{BB962C8B-B14F-4D97-AF65-F5344CB8AC3E}">
        <p14:creationId xmlns:p14="http://schemas.microsoft.com/office/powerpoint/2010/main" val="3364161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AGA-Québec 2023 </a:t>
            </a:r>
          </a:p>
        </p:txBody>
      </p:sp>
      <p:sp>
        <p:nvSpPr>
          <p:cNvPr id="5" name="Rectangle 4"/>
          <p:cNvSpPr/>
          <p:nvPr/>
        </p:nvSpPr>
        <p:spPr>
          <a:xfrm>
            <a:off x="0" y="0"/>
            <a:ext cx="116043" cy="6858000"/>
          </a:xfrm>
          <a:prstGeom prst="rect">
            <a:avLst/>
          </a:prstGeom>
          <a:solidFill>
            <a:srgbClr val="B5D0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Association_IconON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sp>
        <p:nvSpPr>
          <p:cNvPr id="7" name="Rectangle 6"/>
          <p:cNvSpPr/>
          <p:nvPr userDrawn="1"/>
        </p:nvSpPr>
        <p:spPr>
          <a:xfrm>
            <a:off x="0" y="0"/>
            <a:ext cx="116043" cy="6858000"/>
          </a:xfrm>
          <a:prstGeom prst="rect">
            <a:avLst/>
          </a:prstGeom>
          <a:solidFill>
            <a:srgbClr val="B5D0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ssociation_IconONL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spTree>
    <p:extLst>
      <p:ext uri="{BB962C8B-B14F-4D97-AF65-F5344CB8AC3E}">
        <p14:creationId xmlns:p14="http://schemas.microsoft.com/office/powerpoint/2010/main" val="1489156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192F"/>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19" y="6278986"/>
            <a:ext cx="8229600" cy="471027"/>
          </a:xfrm>
        </p:spPr>
        <p:txBody>
          <a:bodyPr anchor="t" anchorCtr="0"/>
          <a:lstStyle>
            <a:lvl1pPr algn="l">
              <a:defRPr sz="800" b="0" i="0">
                <a:solidFill>
                  <a:schemeClr val="tx1"/>
                </a:solidFill>
                <a:latin typeface="Arial"/>
                <a:cs typeface="Arial"/>
              </a:defRPr>
            </a:lvl1pPr>
          </a:lstStyle>
          <a:p>
            <a:r>
              <a:rPr lang="en-US"/>
              <a:t>AGA-Québec 2023 </a:t>
            </a:r>
            <a:endParaRPr lang="en-US" dirty="0"/>
          </a:p>
        </p:txBody>
      </p:sp>
      <p:sp>
        <p:nvSpPr>
          <p:cNvPr id="7" name="Rectangle 6"/>
          <p:cNvSpPr/>
          <p:nvPr/>
        </p:nvSpPr>
        <p:spPr>
          <a:xfrm>
            <a:off x="0" y="0"/>
            <a:ext cx="116043" cy="6858000"/>
          </a:xfrm>
          <a:prstGeom prst="rect">
            <a:avLst/>
          </a:prstGeom>
          <a:solidFill>
            <a:srgbClr val="1E9F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ssociation_IconON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cxnSp>
        <p:nvCxnSpPr>
          <p:cNvPr id="9" name="Straight Connector 8"/>
          <p:cNvCxnSpPr/>
          <p:nvPr/>
        </p:nvCxnSpPr>
        <p:spPr>
          <a:xfrm flipH="1">
            <a:off x="399702" y="1580859"/>
            <a:ext cx="8744298" cy="0"/>
          </a:xfrm>
          <a:prstGeom prst="line">
            <a:avLst/>
          </a:prstGeom>
          <a:ln w="6350" cmpd="sng">
            <a:solidFill>
              <a:srgbClr val="1E9FD0"/>
            </a:solidFill>
          </a:ln>
          <a:effectLst/>
        </p:spPr>
        <p:style>
          <a:lnRef idx="2">
            <a:schemeClr val="accent5"/>
          </a:lnRef>
          <a:fillRef idx="0">
            <a:schemeClr val="accent5"/>
          </a:fillRef>
          <a:effectRef idx="1">
            <a:schemeClr val="accent5"/>
          </a:effectRef>
          <a:fontRef idx="minor">
            <a:schemeClr val="tx1"/>
          </a:fontRef>
        </p:style>
      </p:cxnSp>
      <p:sp>
        <p:nvSpPr>
          <p:cNvPr id="10" name="Rectangle 9"/>
          <p:cNvSpPr/>
          <p:nvPr userDrawn="1"/>
        </p:nvSpPr>
        <p:spPr>
          <a:xfrm>
            <a:off x="0" y="0"/>
            <a:ext cx="116043" cy="6858000"/>
          </a:xfrm>
          <a:prstGeom prst="rect">
            <a:avLst/>
          </a:prstGeom>
          <a:solidFill>
            <a:srgbClr val="1E9F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ssociation_IconONL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cxnSp>
        <p:nvCxnSpPr>
          <p:cNvPr id="12" name="Straight Connector 11"/>
          <p:cNvCxnSpPr/>
          <p:nvPr userDrawn="1"/>
        </p:nvCxnSpPr>
        <p:spPr>
          <a:xfrm flipH="1">
            <a:off x="399702" y="1580859"/>
            <a:ext cx="8744298" cy="0"/>
          </a:xfrm>
          <a:prstGeom prst="line">
            <a:avLst/>
          </a:prstGeom>
          <a:ln w="6350" cmpd="sng">
            <a:solidFill>
              <a:srgbClr val="1E9FD0"/>
            </a:solidFill>
          </a:ln>
          <a:effectLst/>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85410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AGA-Québec 2023 </a:t>
            </a:r>
            <a:endParaRPr lang="en-US" dirty="0"/>
          </a:p>
        </p:txBody>
      </p:sp>
      <p:sp>
        <p:nvSpPr>
          <p:cNvPr id="8" name="Rectangle 7"/>
          <p:cNvSpPr/>
          <p:nvPr/>
        </p:nvSpPr>
        <p:spPr>
          <a:xfrm>
            <a:off x="0" y="0"/>
            <a:ext cx="116043" cy="6858000"/>
          </a:xfrm>
          <a:prstGeom prst="rect">
            <a:avLst/>
          </a:prstGeom>
          <a:solidFill>
            <a:srgbClr val="1E9F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ssociation_IconON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sp>
        <p:nvSpPr>
          <p:cNvPr id="10" name="Rectangle 9"/>
          <p:cNvSpPr/>
          <p:nvPr userDrawn="1"/>
        </p:nvSpPr>
        <p:spPr>
          <a:xfrm>
            <a:off x="0" y="0"/>
            <a:ext cx="116043" cy="6858000"/>
          </a:xfrm>
          <a:prstGeom prst="rect">
            <a:avLst/>
          </a:prstGeom>
          <a:solidFill>
            <a:srgbClr val="1E9F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ssociation_IconONL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spTree>
    <p:extLst>
      <p:ext uri="{BB962C8B-B14F-4D97-AF65-F5344CB8AC3E}">
        <p14:creationId xmlns:p14="http://schemas.microsoft.com/office/powerpoint/2010/main" val="4275937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AGA-Québec 2023 </a:t>
            </a:r>
            <a:endParaRPr lang="en-US" dirty="0"/>
          </a:p>
        </p:txBody>
      </p:sp>
      <p:sp>
        <p:nvSpPr>
          <p:cNvPr id="8" name="Rectangle 7"/>
          <p:cNvSpPr/>
          <p:nvPr/>
        </p:nvSpPr>
        <p:spPr>
          <a:xfrm>
            <a:off x="0" y="0"/>
            <a:ext cx="116043" cy="6858000"/>
          </a:xfrm>
          <a:prstGeom prst="rect">
            <a:avLst/>
          </a:prstGeom>
          <a:solidFill>
            <a:srgbClr val="DA0B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0B2E"/>
              </a:solidFill>
            </a:endParaRPr>
          </a:p>
        </p:txBody>
      </p:sp>
      <p:pic>
        <p:nvPicPr>
          <p:cNvPr id="9" name="Picture 8" descr="Association_IconON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sp>
        <p:nvSpPr>
          <p:cNvPr id="10" name="Rectangle 9"/>
          <p:cNvSpPr/>
          <p:nvPr userDrawn="1"/>
        </p:nvSpPr>
        <p:spPr>
          <a:xfrm>
            <a:off x="0" y="0"/>
            <a:ext cx="116043" cy="6858000"/>
          </a:xfrm>
          <a:prstGeom prst="rect">
            <a:avLst/>
          </a:prstGeom>
          <a:solidFill>
            <a:srgbClr val="DA0B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0B2E"/>
              </a:solidFill>
            </a:endParaRPr>
          </a:p>
        </p:txBody>
      </p:sp>
      <p:pic>
        <p:nvPicPr>
          <p:cNvPr id="11" name="Picture 10" descr="Association_IconONL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spTree>
    <p:extLst>
      <p:ext uri="{BB962C8B-B14F-4D97-AF65-F5344CB8AC3E}">
        <p14:creationId xmlns:p14="http://schemas.microsoft.com/office/powerpoint/2010/main" val="3987055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AGA-Québec 2023 </a:t>
            </a:r>
            <a:endParaRPr lang="en-US" dirty="0"/>
          </a:p>
        </p:txBody>
      </p:sp>
      <p:sp>
        <p:nvSpPr>
          <p:cNvPr id="8" name="Rectangle 7"/>
          <p:cNvSpPr/>
          <p:nvPr/>
        </p:nvSpPr>
        <p:spPr>
          <a:xfrm>
            <a:off x="0" y="0"/>
            <a:ext cx="116043" cy="6858000"/>
          </a:xfrm>
          <a:prstGeom prst="rect">
            <a:avLst/>
          </a:prstGeom>
          <a:solidFill>
            <a:srgbClr val="B5D0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0B2E"/>
              </a:solidFill>
            </a:endParaRPr>
          </a:p>
        </p:txBody>
      </p:sp>
      <p:pic>
        <p:nvPicPr>
          <p:cNvPr id="9" name="Picture 8" descr="Association_IconON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sp>
        <p:nvSpPr>
          <p:cNvPr id="10" name="Rectangle 9"/>
          <p:cNvSpPr/>
          <p:nvPr userDrawn="1"/>
        </p:nvSpPr>
        <p:spPr>
          <a:xfrm>
            <a:off x="0" y="0"/>
            <a:ext cx="116043" cy="6858000"/>
          </a:xfrm>
          <a:prstGeom prst="rect">
            <a:avLst/>
          </a:prstGeom>
          <a:solidFill>
            <a:srgbClr val="B5D0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0B2E"/>
              </a:solidFill>
            </a:endParaRPr>
          </a:p>
        </p:txBody>
      </p:sp>
      <p:pic>
        <p:nvPicPr>
          <p:cNvPr id="11" name="Picture 10" descr="Association_IconONL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spTree>
    <p:extLst>
      <p:ext uri="{BB962C8B-B14F-4D97-AF65-F5344CB8AC3E}">
        <p14:creationId xmlns:p14="http://schemas.microsoft.com/office/powerpoint/2010/main" val="1781040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1858" y="3978609"/>
            <a:ext cx="8503618" cy="1675344"/>
          </a:xfrm>
        </p:spPr>
        <p:txBody>
          <a:bodyPr>
            <a:normAutofit/>
          </a:bodyPr>
          <a:lstStyle>
            <a:lvl1pPr marL="0" indent="0" algn="ctr">
              <a:buNone/>
              <a:defRPr sz="3000" b="1" i="0">
                <a:solidFill>
                  <a:srgbClr val="1E9FD0"/>
                </a:solidFill>
                <a:latin typeface="Arial Bold"/>
                <a:cs typeface="Arial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descr="Logo_French_Horizontal_Colou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0130" y="1896568"/>
            <a:ext cx="3623740" cy="1517904"/>
          </a:xfrm>
          <a:prstGeom prst="rect">
            <a:avLst/>
          </a:prstGeom>
        </p:spPr>
      </p:pic>
      <p:pic>
        <p:nvPicPr>
          <p:cNvPr id="4" name="Picture 3" descr="Logo_French_Horizontal_Colou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60130" y="1896568"/>
            <a:ext cx="3623740" cy="1517904"/>
          </a:xfrm>
          <a:prstGeom prst="rect">
            <a:avLst/>
          </a:prstGeom>
        </p:spPr>
      </p:pic>
    </p:spTree>
    <p:extLst>
      <p:ext uri="{BB962C8B-B14F-4D97-AF65-F5344CB8AC3E}">
        <p14:creationId xmlns:p14="http://schemas.microsoft.com/office/powerpoint/2010/main" val="950269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7010" y="1692029"/>
            <a:ext cx="8365529" cy="1470025"/>
          </a:xfrm>
        </p:spPr>
        <p:txBody>
          <a:bodyPr anchor="t" anchorCtr="0">
            <a:noAutofit/>
          </a:bodyPr>
          <a:lstStyle>
            <a:lvl1pPr>
              <a:defRPr sz="4800"/>
            </a:lvl1pPr>
          </a:lstStyle>
          <a:p>
            <a:r>
              <a:rPr lang="en-US" dirty="0"/>
              <a:t>Click to edit Master title style</a:t>
            </a:r>
          </a:p>
        </p:txBody>
      </p:sp>
      <p:sp>
        <p:nvSpPr>
          <p:cNvPr id="3" name="Subtitle 2"/>
          <p:cNvSpPr>
            <a:spLocks noGrp="1"/>
          </p:cNvSpPr>
          <p:nvPr>
            <p:ph type="subTitle" idx="1"/>
          </p:nvPr>
        </p:nvSpPr>
        <p:spPr>
          <a:xfrm>
            <a:off x="340108" y="3366544"/>
            <a:ext cx="8382431" cy="1004524"/>
          </a:xfrm>
        </p:spPr>
        <p:txBody>
          <a:bodyPr/>
          <a:lstStyle>
            <a:lvl1pPr marL="0" indent="0" algn="l">
              <a:buNone/>
              <a:defRPr b="1" i="0">
                <a:solidFill>
                  <a:srgbClr val="1E9FD0"/>
                </a:solidFill>
                <a:latin typeface="Arial Bold"/>
                <a:cs typeface="Arial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 name="Picture 8" descr="Logo_French_Horizontal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24650" y="5574399"/>
            <a:ext cx="2057400" cy="861799"/>
          </a:xfrm>
          <a:prstGeom prst="rect">
            <a:avLst/>
          </a:prstGeom>
        </p:spPr>
      </p:pic>
    </p:spTree>
    <p:extLst>
      <p:ext uri="{BB962C8B-B14F-4D97-AF65-F5344CB8AC3E}">
        <p14:creationId xmlns:p14="http://schemas.microsoft.com/office/powerpoint/2010/main" val="10981877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5366" y="1819398"/>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19398"/>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a:t>AGA-Québec 2023 </a:t>
            </a:r>
            <a:endParaRPr lang="en-US" dirty="0"/>
          </a:p>
        </p:txBody>
      </p:sp>
      <p:sp>
        <p:nvSpPr>
          <p:cNvPr id="8" name="Rectangle 7"/>
          <p:cNvSpPr/>
          <p:nvPr userDrawn="1"/>
        </p:nvSpPr>
        <p:spPr>
          <a:xfrm>
            <a:off x="0" y="0"/>
            <a:ext cx="116043" cy="6858000"/>
          </a:xfrm>
          <a:prstGeom prst="rect">
            <a:avLst/>
          </a:prstGeom>
          <a:solidFill>
            <a:srgbClr val="1E9F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ssociation_IconONL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cxnSp>
        <p:nvCxnSpPr>
          <p:cNvPr id="10" name="Straight Connector 9"/>
          <p:cNvCxnSpPr/>
          <p:nvPr userDrawn="1"/>
        </p:nvCxnSpPr>
        <p:spPr>
          <a:xfrm flipH="1">
            <a:off x="399702" y="1580859"/>
            <a:ext cx="8744298" cy="0"/>
          </a:xfrm>
          <a:prstGeom prst="line">
            <a:avLst/>
          </a:prstGeom>
          <a:ln w="6350" cmpd="sng">
            <a:solidFill>
              <a:srgbClr val="1E9FD0"/>
            </a:solidFill>
          </a:ln>
          <a:effectLst/>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448882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5366" y="1819398"/>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19398"/>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a:t>AGA-Québec 2023 </a:t>
            </a:r>
            <a:endParaRPr lang="en-US" dirty="0"/>
          </a:p>
        </p:txBody>
      </p:sp>
      <p:sp>
        <p:nvSpPr>
          <p:cNvPr id="8" name="Rectangle 7"/>
          <p:cNvSpPr/>
          <p:nvPr userDrawn="1"/>
        </p:nvSpPr>
        <p:spPr>
          <a:xfrm>
            <a:off x="0" y="0"/>
            <a:ext cx="116043" cy="6858000"/>
          </a:xfrm>
          <a:prstGeom prst="rect">
            <a:avLst/>
          </a:prstGeom>
          <a:solidFill>
            <a:srgbClr val="DA0B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ssociation_IconONL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cxnSp>
        <p:nvCxnSpPr>
          <p:cNvPr id="10" name="Straight Connector 9"/>
          <p:cNvCxnSpPr/>
          <p:nvPr userDrawn="1"/>
        </p:nvCxnSpPr>
        <p:spPr>
          <a:xfrm flipH="1">
            <a:off x="399702" y="1580859"/>
            <a:ext cx="8744298" cy="0"/>
          </a:xfrm>
          <a:prstGeom prst="line">
            <a:avLst/>
          </a:prstGeom>
          <a:ln w="6350" cmpd="sng">
            <a:solidFill>
              <a:srgbClr val="DA0B2E"/>
            </a:solidFill>
          </a:ln>
          <a:effectLst/>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1498540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5366" y="1819398"/>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19398"/>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a:t>AGA-Québec 2023 </a:t>
            </a:r>
            <a:endParaRPr lang="en-US" dirty="0"/>
          </a:p>
        </p:txBody>
      </p:sp>
      <p:sp>
        <p:nvSpPr>
          <p:cNvPr id="8" name="Rectangle 7"/>
          <p:cNvSpPr/>
          <p:nvPr userDrawn="1"/>
        </p:nvSpPr>
        <p:spPr>
          <a:xfrm>
            <a:off x="0" y="0"/>
            <a:ext cx="116043" cy="6858000"/>
          </a:xfrm>
          <a:prstGeom prst="rect">
            <a:avLst/>
          </a:prstGeom>
          <a:solidFill>
            <a:srgbClr val="B5D0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ssociation_IconONL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cxnSp>
        <p:nvCxnSpPr>
          <p:cNvPr id="10" name="Straight Connector 9"/>
          <p:cNvCxnSpPr/>
          <p:nvPr userDrawn="1"/>
        </p:nvCxnSpPr>
        <p:spPr>
          <a:xfrm flipH="1">
            <a:off x="399702" y="1580859"/>
            <a:ext cx="8744298" cy="0"/>
          </a:xfrm>
          <a:prstGeom prst="line">
            <a:avLst/>
          </a:prstGeom>
          <a:ln w="6350" cmpd="sng">
            <a:solidFill>
              <a:srgbClr val="B5D032"/>
            </a:solidFill>
          </a:ln>
          <a:effectLst/>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83998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1858" y="3978609"/>
            <a:ext cx="8503618" cy="1675344"/>
          </a:xfrm>
        </p:spPr>
        <p:txBody>
          <a:bodyPr>
            <a:normAutofit/>
          </a:bodyPr>
          <a:lstStyle>
            <a:lvl1pPr marL="0" indent="0" algn="ctr">
              <a:buNone/>
              <a:defRPr sz="3000" b="1" i="0">
                <a:solidFill>
                  <a:srgbClr val="1E9FD0"/>
                </a:solidFill>
                <a:latin typeface="Arial Bold"/>
                <a:cs typeface="Arial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5" name="Picture 4" descr="Logo_French_Horizontal_Colou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60130" y="1896568"/>
            <a:ext cx="3623740" cy="1517904"/>
          </a:xfrm>
          <a:prstGeom prst="rect">
            <a:avLst/>
          </a:prstGeom>
        </p:spPr>
      </p:pic>
    </p:spTree>
    <p:extLst>
      <p:ext uri="{BB962C8B-B14F-4D97-AF65-F5344CB8AC3E}">
        <p14:creationId xmlns:p14="http://schemas.microsoft.com/office/powerpoint/2010/main" val="950269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24CAB-5D5E-031A-464B-7DB04D06CBEB}"/>
              </a:ext>
            </a:extLst>
          </p:cNvPr>
          <p:cNvSpPr>
            <a:spLocks noGrp="1"/>
          </p:cNvSpPr>
          <p:nvPr>
            <p:ph type="ctrTitle" hasCustomPrompt="1"/>
          </p:nvPr>
        </p:nvSpPr>
        <p:spPr>
          <a:xfrm>
            <a:off x="663817" y="683813"/>
            <a:ext cx="6861479" cy="1494845"/>
          </a:xfrm>
        </p:spPr>
        <p:txBody>
          <a:bodyPr anchor="b">
            <a:normAutofit/>
          </a:bodyPr>
          <a:lstStyle>
            <a:lvl1pPr algn="l">
              <a:defRPr sz="2550">
                <a:solidFill>
                  <a:srgbClr val="00A6CF"/>
                </a:solidFill>
              </a:defRPr>
            </a:lvl1pPr>
          </a:lstStyle>
          <a:p>
            <a:r>
              <a:rPr lang="en-US" dirty="0" err="1"/>
              <a:t>Cliquez</a:t>
            </a:r>
            <a:r>
              <a:rPr lang="en-US" dirty="0"/>
              <a:t> pour modifier le style du </a:t>
            </a:r>
            <a:r>
              <a:rPr lang="en-US" dirty="0" err="1"/>
              <a:t>titre</a:t>
            </a:r>
            <a:r>
              <a:rPr lang="en-US" dirty="0"/>
              <a:t> dans le haut de la page</a:t>
            </a:r>
          </a:p>
        </p:txBody>
      </p:sp>
      <p:sp>
        <p:nvSpPr>
          <p:cNvPr id="3" name="Subtitle 2">
            <a:extLst>
              <a:ext uri="{FF2B5EF4-FFF2-40B4-BE49-F238E27FC236}">
                <a16:creationId xmlns:a16="http://schemas.microsoft.com/office/drawing/2014/main" id="{38444A3F-C994-1FBD-4D14-8D2C3D53F23D}"/>
              </a:ext>
            </a:extLst>
          </p:cNvPr>
          <p:cNvSpPr>
            <a:spLocks noGrp="1"/>
          </p:cNvSpPr>
          <p:nvPr>
            <p:ph type="subTitle" idx="1" hasCustomPrompt="1"/>
          </p:nvPr>
        </p:nvSpPr>
        <p:spPr>
          <a:xfrm>
            <a:off x="663818" y="2544514"/>
            <a:ext cx="4619211" cy="884486"/>
          </a:xfrm>
        </p:spPr>
        <p:txBody>
          <a:bodyPr>
            <a:normAutofit/>
          </a:bodyPr>
          <a:lstStyle>
            <a:lvl1pPr marL="0" indent="0" algn="l">
              <a:buNone/>
              <a:defRPr sz="1650" b="1">
                <a:solidFill>
                  <a:srgbClr val="0A3254"/>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err="1"/>
              <a:t>Cliquez</a:t>
            </a:r>
            <a:r>
              <a:rPr lang="en-US" dirty="0"/>
              <a:t> pour modifier le style du sous-</a:t>
            </a:r>
            <a:r>
              <a:rPr lang="en-US" dirty="0" err="1"/>
              <a:t>titre</a:t>
            </a:r>
            <a:r>
              <a:rPr lang="en-US" dirty="0"/>
              <a:t> qui se </a:t>
            </a:r>
            <a:r>
              <a:rPr lang="en-US" dirty="0" err="1"/>
              <a:t>trouve</a:t>
            </a:r>
            <a:r>
              <a:rPr lang="en-US" dirty="0"/>
              <a:t> sous le </a:t>
            </a:r>
            <a:r>
              <a:rPr lang="en-US" dirty="0" err="1"/>
              <a:t>titre</a:t>
            </a:r>
            <a:endParaRPr lang="en-US" dirty="0"/>
          </a:p>
        </p:txBody>
      </p:sp>
      <p:sp>
        <p:nvSpPr>
          <p:cNvPr id="6" name="Slide Number Placeholder 5">
            <a:extLst>
              <a:ext uri="{FF2B5EF4-FFF2-40B4-BE49-F238E27FC236}">
                <a16:creationId xmlns:a16="http://schemas.microsoft.com/office/drawing/2014/main" id="{66599298-979C-DC73-F4B8-C180DEC442C0}"/>
              </a:ext>
            </a:extLst>
          </p:cNvPr>
          <p:cNvSpPr>
            <a:spLocks noGrp="1"/>
          </p:cNvSpPr>
          <p:nvPr>
            <p:ph type="sldNum" sz="quarter" idx="12"/>
          </p:nvPr>
        </p:nvSpPr>
        <p:spPr>
          <a:xfrm>
            <a:off x="6457950" y="6356351"/>
            <a:ext cx="2057400" cy="365125"/>
          </a:xfrm>
          <a:prstGeom prst="rect">
            <a:avLst/>
          </a:prstGeom>
        </p:spPr>
        <p:txBody>
          <a:bodyPr/>
          <a:lstStyle/>
          <a:p>
            <a:fld id="{70F619D5-F235-6241-ADB8-103DC5CADC84}" type="slidenum">
              <a:rPr lang="en-US" smtClean="0"/>
              <a:t>‹N°›</a:t>
            </a:fld>
            <a:endParaRPr lang="en-US"/>
          </a:p>
        </p:txBody>
      </p:sp>
      <p:sp>
        <p:nvSpPr>
          <p:cNvPr id="13" name="Text Placeholder 12">
            <a:extLst>
              <a:ext uri="{FF2B5EF4-FFF2-40B4-BE49-F238E27FC236}">
                <a16:creationId xmlns:a16="http://schemas.microsoft.com/office/drawing/2014/main" id="{A6ED1805-580A-71A9-B8D6-68C2EE82DFBC}"/>
              </a:ext>
            </a:extLst>
          </p:cNvPr>
          <p:cNvSpPr>
            <a:spLocks noGrp="1"/>
          </p:cNvSpPr>
          <p:nvPr>
            <p:ph type="body" sz="quarter" idx="13" hasCustomPrompt="1"/>
          </p:nvPr>
        </p:nvSpPr>
        <p:spPr>
          <a:xfrm>
            <a:off x="664369" y="3470643"/>
            <a:ext cx="4618660" cy="749088"/>
          </a:xfrm>
        </p:spPr>
        <p:txBody>
          <a:bodyPr/>
          <a:lstStyle>
            <a:lvl1pPr>
              <a:defRPr b="0"/>
            </a:lvl1pPr>
          </a:lstStyle>
          <a:p>
            <a:pPr lvl="0"/>
            <a:r>
              <a:rPr lang="en-US" dirty="0"/>
              <a:t>Nom des auteurs  |  Date</a:t>
            </a:r>
          </a:p>
        </p:txBody>
      </p:sp>
      <p:cxnSp>
        <p:nvCxnSpPr>
          <p:cNvPr id="18" name="Straight Connector 17">
            <a:extLst>
              <a:ext uri="{FF2B5EF4-FFF2-40B4-BE49-F238E27FC236}">
                <a16:creationId xmlns:a16="http://schemas.microsoft.com/office/drawing/2014/main" id="{E44D7A32-27F9-9F11-D3C6-1B70EA7B30AB}"/>
              </a:ext>
            </a:extLst>
          </p:cNvPr>
          <p:cNvCxnSpPr/>
          <p:nvPr userDrawn="1"/>
        </p:nvCxnSpPr>
        <p:spPr>
          <a:xfrm>
            <a:off x="753458" y="2357758"/>
            <a:ext cx="175294" cy="0"/>
          </a:xfrm>
          <a:prstGeom prst="line">
            <a:avLst/>
          </a:prstGeom>
          <a:ln w="22225">
            <a:solidFill>
              <a:srgbClr val="00A6CF"/>
            </a:solidFill>
          </a:ln>
        </p:spPr>
        <p:style>
          <a:lnRef idx="1">
            <a:schemeClr val="accent1"/>
          </a:lnRef>
          <a:fillRef idx="0">
            <a:schemeClr val="accent1"/>
          </a:fillRef>
          <a:effectRef idx="0">
            <a:schemeClr val="accent1"/>
          </a:effectRef>
          <a:fontRef idx="minor">
            <a:schemeClr val="tx1"/>
          </a:fontRef>
        </p:style>
      </p:cxnSp>
      <p:pic>
        <p:nvPicPr>
          <p:cNvPr id="9" name="Picture 8" descr="Logo du 60e de l'Association nationale des retraités fédéraux">
            <a:extLst>
              <a:ext uri="{FF2B5EF4-FFF2-40B4-BE49-F238E27FC236}">
                <a16:creationId xmlns:a16="http://schemas.microsoft.com/office/drawing/2014/main" id="{63D7DA12-70EF-0B78-EE77-CA7DFE04E821}"/>
              </a:ext>
            </a:extLst>
          </p:cNvPr>
          <p:cNvPicPr>
            <a:picLocks noChangeAspect="1"/>
          </p:cNvPicPr>
          <p:nvPr userDrawn="1"/>
        </p:nvPicPr>
        <p:blipFill>
          <a:blip r:embed="rId3"/>
          <a:stretch>
            <a:fillRect/>
          </a:stretch>
        </p:blipFill>
        <p:spPr>
          <a:xfrm>
            <a:off x="688245" y="5116913"/>
            <a:ext cx="2352675" cy="1270000"/>
          </a:xfrm>
          <a:prstGeom prst="rect">
            <a:avLst/>
          </a:prstGeom>
        </p:spPr>
      </p:pic>
    </p:spTree>
    <p:extLst>
      <p:ext uri="{BB962C8B-B14F-4D97-AF65-F5344CB8AC3E}">
        <p14:creationId xmlns:p14="http://schemas.microsoft.com/office/powerpoint/2010/main" val="3015851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192F"/>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19" y="6278986"/>
            <a:ext cx="8229600" cy="471027"/>
          </a:xfrm>
        </p:spPr>
        <p:txBody>
          <a:bodyPr anchor="t" anchorCtr="0"/>
          <a:lstStyle>
            <a:lvl1pPr algn="l">
              <a:defRPr sz="800" b="0" i="0">
                <a:solidFill>
                  <a:schemeClr val="tx1"/>
                </a:solidFill>
                <a:latin typeface="Arial"/>
                <a:cs typeface="Arial"/>
              </a:defRPr>
            </a:lvl1pPr>
          </a:lstStyle>
          <a:p>
            <a:r>
              <a:rPr lang="en-US"/>
              <a:t>AGA-Québec 2023 </a:t>
            </a:r>
            <a:endParaRPr lang="en-US" dirty="0"/>
          </a:p>
        </p:txBody>
      </p:sp>
      <p:sp>
        <p:nvSpPr>
          <p:cNvPr id="7" name="Rectangle 6"/>
          <p:cNvSpPr/>
          <p:nvPr/>
        </p:nvSpPr>
        <p:spPr>
          <a:xfrm>
            <a:off x="0" y="0"/>
            <a:ext cx="116043" cy="6858000"/>
          </a:xfrm>
          <a:prstGeom prst="rect">
            <a:avLst/>
          </a:prstGeom>
          <a:solidFill>
            <a:srgbClr val="DA0B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0B2E"/>
              </a:solidFill>
            </a:endParaRPr>
          </a:p>
        </p:txBody>
      </p:sp>
      <p:pic>
        <p:nvPicPr>
          <p:cNvPr id="8" name="Picture 7" descr="Association_IconON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cxnSp>
        <p:nvCxnSpPr>
          <p:cNvPr id="9" name="Straight Connector 8"/>
          <p:cNvCxnSpPr/>
          <p:nvPr/>
        </p:nvCxnSpPr>
        <p:spPr>
          <a:xfrm flipH="1">
            <a:off x="399702" y="1580859"/>
            <a:ext cx="8744298" cy="0"/>
          </a:xfrm>
          <a:prstGeom prst="line">
            <a:avLst/>
          </a:prstGeom>
          <a:ln w="6350" cmpd="sng">
            <a:solidFill>
              <a:srgbClr val="DA0B2E"/>
            </a:solidFill>
          </a:ln>
          <a:effectLst/>
        </p:spPr>
        <p:style>
          <a:lnRef idx="2">
            <a:schemeClr val="accent5"/>
          </a:lnRef>
          <a:fillRef idx="0">
            <a:schemeClr val="accent5"/>
          </a:fillRef>
          <a:effectRef idx="1">
            <a:schemeClr val="accent5"/>
          </a:effectRef>
          <a:fontRef idx="minor">
            <a:schemeClr val="tx1"/>
          </a:fontRef>
        </p:style>
      </p:cxnSp>
      <p:sp>
        <p:nvSpPr>
          <p:cNvPr id="10" name="Rectangle 9"/>
          <p:cNvSpPr/>
          <p:nvPr userDrawn="1"/>
        </p:nvSpPr>
        <p:spPr>
          <a:xfrm>
            <a:off x="0" y="0"/>
            <a:ext cx="116043" cy="6858000"/>
          </a:xfrm>
          <a:prstGeom prst="rect">
            <a:avLst/>
          </a:prstGeom>
          <a:solidFill>
            <a:srgbClr val="DA0B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0B2E"/>
              </a:solidFill>
            </a:endParaRPr>
          </a:p>
        </p:txBody>
      </p:sp>
      <p:pic>
        <p:nvPicPr>
          <p:cNvPr id="11" name="Picture 10" descr="Association_IconONL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cxnSp>
        <p:nvCxnSpPr>
          <p:cNvPr id="12" name="Straight Connector 11"/>
          <p:cNvCxnSpPr/>
          <p:nvPr userDrawn="1"/>
        </p:nvCxnSpPr>
        <p:spPr>
          <a:xfrm flipH="1">
            <a:off x="399702" y="1580859"/>
            <a:ext cx="8744298" cy="0"/>
          </a:xfrm>
          <a:prstGeom prst="line">
            <a:avLst/>
          </a:prstGeom>
          <a:ln w="6350" cmpd="sng">
            <a:solidFill>
              <a:srgbClr val="DA0B2E"/>
            </a:solidFill>
          </a:ln>
          <a:effectLst/>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2920884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192F"/>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19" y="6278986"/>
            <a:ext cx="8229600" cy="471027"/>
          </a:xfrm>
        </p:spPr>
        <p:txBody>
          <a:bodyPr anchor="t" anchorCtr="0"/>
          <a:lstStyle>
            <a:lvl1pPr algn="l">
              <a:defRPr sz="800" b="0" i="0">
                <a:solidFill>
                  <a:schemeClr val="tx1"/>
                </a:solidFill>
                <a:latin typeface="Arial"/>
                <a:cs typeface="Arial"/>
              </a:defRPr>
            </a:lvl1pPr>
          </a:lstStyle>
          <a:p>
            <a:r>
              <a:rPr lang="en-US"/>
              <a:t>AGA-Québec 2023 </a:t>
            </a:r>
            <a:endParaRPr lang="en-US" dirty="0"/>
          </a:p>
        </p:txBody>
      </p:sp>
      <p:sp>
        <p:nvSpPr>
          <p:cNvPr id="7" name="Rectangle 6"/>
          <p:cNvSpPr/>
          <p:nvPr/>
        </p:nvSpPr>
        <p:spPr>
          <a:xfrm>
            <a:off x="0" y="0"/>
            <a:ext cx="116043" cy="6858000"/>
          </a:xfrm>
          <a:prstGeom prst="rect">
            <a:avLst/>
          </a:prstGeom>
          <a:solidFill>
            <a:srgbClr val="B5D0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0B2E"/>
              </a:solidFill>
            </a:endParaRPr>
          </a:p>
        </p:txBody>
      </p:sp>
      <p:pic>
        <p:nvPicPr>
          <p:cNvPr id="8" name="Picture 7" descr="Association_IconON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cxnSp>
        <p:nvCxnSpPr>
          <p:cNvPr id="9" name="Straight Connector 8"/>
          <p:cNvCxnSpPr/>
          <p:nvPr/>
        </p:nvCxnSpPr>
        <p:spPr>
          <a:xfrm flipH="1">
            <a:off x="399702" y="1580859"/>
            <a:ext cx="8744298" cy="0"/>
          </a:xfrm>
          <a:prstGeom prst="line">
            <a:avLst/>
          </a:prstGeom>
          <a:ln w="6350" cmpd="sng">
            <a:solidFill>
              <a:srgbClr val="B5D032"/>
            </a:solidFill>
          </a:ln>
          <a:effectLst/>
        </p:spPr>
        <p:style>
          <a:lnRef idx="2">
            <a:schemeClr val="accent5"/>
          </a:lnRef>
          <a:fillRef idx="0">
            <a:schemeClr val="accent5"/>
          </a:fillRef>
          <a:effectRef idx="1">
            <a:schemeClr val="accent5"/>
          </a:effectRef>
          <a:fontRef idx="minor">
            <a:schemeClr val="tx1"/>
          </a:fontRef>
        </p:style>
      </p:cxnSp>
      <p:sp>
        <p:nvSpPr>
          <p:cNvPr id="10" name="Rectangle 9"/>
          <p:cNvSpPr/>
          <p:nvPr userDrawn="1"/>
        </p:nvSpPr>
        <p:spPr>
          <a:xfrm>
            <a:off x="0" y="0"/>
            <a:ext cx="116043" cy="6858000"/>
          </a:xfrm>
          <a:prstGeom prst="rect">
            <a:avLst/>
          </a:prstGeom>
          <a:solidFill>
            <a:srgbClr val="B5D0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0B2E"/>
              </a:solidFill>
            </a:endParaRPr>
          </a:p>
        </p:txBody>
      </p:sp>
      <p:pic>
        <p:nvPicPr>
          <p:cNvPr id="11" name="Picture 10" descr="Association_IconONL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cxnSp>
        <p:nvCxnSpPr>
          <p:cNvPr id="12" name="Straight Connector 11"/>
          <p:cNvCxnSpPr/>
          <p:nvPr userDrawn="1"/>
        </p:nvCxnSpPr>
        <p:spPr>
          <a:xfrm flipH="1">
            <a:off x="399702" y="1580859"/>
            <a:ext cx="8744298" cy="0"/>
          </a:xfrm>
          <a:prstGeom prst="line">
            <a:avLst/>
          </a:prstGeom>
          <a:ln w="6350" cmpd="sng">
            <a:solidFill>
              <a:srgbClr val="B5D032"/>
            </a:solidFill>
          </a:ln>
          <a:effectLst/>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2047634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2081" y="3704176"/>
            <a:ext cx="8477820" cy="1362075"/>
          </a:xfrm>
        </p:spPr>
        <p:txBody>
          <a:bodyPr anchor="t">
            <a:normAutofit/>
          </a:bodyPr>
          <a:lstStyle>
            <a:lvl1pPr algn="l">
              <a:defRPr sz="2400" b="1" i="0" cap="none">
                <a:latin typeface="Arial Bold"/>
                <a:cs typeface="Arial Bold"/>
              </a:defRPr>
            </a:lvl1pPr>
          </a:lstStyle>
          <a:p>
            <a:r>
              <a:rPr lang="en-US" dirty="0"/>
              <a:t>Click to edit master title style</a:t>
            </a:r>
          </a:p>
        </p:txBody>
      </p:sp>
      <p:sp>
        <p:nvSpPr>
          <p:cNvPr id="3" name="Text Placeholder 2"/>
          <p:cNvSpPr>
            <a:spLocks noGrp="1"/>
          </p:cNvSpPr>
          <p:nvPr>
            <p:ph type="body" idx="1" hasCustomPrompt="1"/>
          </p:nvPr>
        </p:nvSpPr>
        <p:spPr>
          <a:xfrm>
            <a:off x="322081" y="2100837"/>
            <a:ext cx="7772400" cy="1500187"/>
          </a:xfrm>
        </p:spPr>
        <p:txBody>
          <a:bodyPr anchor="b" anchorCtr="0">
            <a:normAutofit/>
          </a:bodyPr>
          <a:lstStyle>
            <a:lvl1pPr marL="0" indent="0">
              <a:lnSpc>
                <a:spcPct val="90000"/>
              </a:lnSpc>
              <a:buNone/>
              <a:defRPr sz="4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a:xfrm>
            <a:off x="308918" y="6285433"/>
            <a:ext cx="8490983" cy="496815"/>
          </a:xfrm>
        </p:spPr>
        <p:txBody>
          <a:bodyPr/>
          <a:lstStyle/>
          <a:p>
            <a:r>
              <a:rPr lang="en-US"/>
              <a:t>AGA-Québec 2023 </a:t>
            </a:r>
            <a:endParaRPr lang="en-US" dirty="0"/>
          </a:p>
        </p:txBody>
      </p:sp>
      <p:pic>
        <p:nvPicPr>
          <p:cNvPr id="7" name="Picture 6" descr="Association_IconONLY_W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661" y="5827793"/>
            <a:ext cx="740688" cy="712707"/>
          </a:xfrm>
          <a:prstGeom prst="rect">
            <a:avLst/>
          </a:prstGeom>
        </p:spPr>
      </p:pic>
      <p:pic>
        <p:nvPicPr>
          <p:cNvPr id="6" name="Picture 5" descr="Association_IconONLY_WH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28661" y="5827793"/>
            <a:ext cx="740688" cy="712707"/>
          </a:xfrm>
          <a:prstGeom prst="rect">
            <a:avLst/>
          </a:prstGeom>
        </p:spPr>
      </p:pic>
    </p:spTree>
    <p:extLst>
      <p:ext uri="{BB962C8B-B14F-4D97-AF65-F5344CB8AC3E}">
        <p14:creationId xmlns:p14="http://schemas.microsoft.com/office/powerpoint/2010/main" val="3182166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2081" y="3704176"/>
            <a:ext cx="8477820" cy="1362075"/>
          </a:xfrm>
        </p:spPr>
        <p:txBody>
          <a:bodyPr anchor="t">
            <a:normAutofit/>
          </a:bodyPr>
          <a:lstStyle>
            <a:lvl1pPr algn="l">
              <a:defRPr sz="2400" b="1" i="0" cap="none">
                <a:latin typeface="Arial Bold"/>
                <a:cs typeface="Arial Bold"/>
              </a:defRPr>
            </a:lvl1pPr>
          </a:lstStyle>
          <a:p>
            <a:r>
              <a:rPr lang="en-US" dirty="0"/>
              <a:t>Click to edit master title style</a:t>
            </a:r>
          </a:p>
        </p:txBody>
      </p:sp>
      <p:sp>
        <p:nvSpPr>
          <p:cNvPr id="3" name="Text Placeholder 2"/>
          <p:cNvSpPr>
            <a:spLocks noGrp="1"/>
          </p:cNvSpPr>
          <p:nvPr>
            <p:ph type="body" idx="1" hasCustomPrompt="1"/>
          </p:nvPr>
        </p:nvSpPr>
        <p:spPr>
          <a:xfrm>
            <a:off x="322081" y="2100837"/>
            <a:ext cx="7772400" cy="1500187"/>
          </a:xfrm>
        </p:spPr>
        <p:txBody>
          <a:bodyPr anchor="b" anchorCtr="0">
            <a:normAutofit/>
          </a:bodyPr>
          <a:lstStyle>
            <a:lvl1pPr marL="0" indent="0">
              <a:lnSpc>
                <a:spcPct val="90000"/>
              </a:lnSpc>
              <a:buNone/>
              <a:defRPr sz="4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a:xfrm>
            <a:off x="308918" y="6285433"/>
            <a:ext cx="8490983" cy="496815"/>
          </a:xfrm>
        </p:spPr>
        <p:txBody>
          <a:bodyPr/>
          <a:lstStyle/>
          <a:p>
            <a:r>
              <a:rPr lang="en-US"/>
              <a:t>AGA-Québec 2023 </a:t>
            </a:r>
            <a:endParaRPr lang="en-US" dirty="0"/>
          </a:p>
        </p:txBody>
      </p:sp>
      <p:pic>
        <p:nvPicPr>
          <p:cNvPr id="7" name="Picture 6" descr="Association_IconONLY_W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661" y="5827793"/>
            <a:ext cx="740688" cy="712707"/>
          </a:xfrm>
          <a:prstGeom prst="rect">
            <a:avLst/>
          </a:prstGeom>
        </p:spPr>
      </p:pic>
      <p:pic>
        <p:nvPicPr>
          <p:cNvPr id="6" name="Picture 5" descr="Association_IconONLY_WH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28661" y="5827793"/>
            <a:ext cx="740688" cy="712707"/>
          </a:xfrm>
          <a:prstGeom prst="rect">
            <a:avLst/>
          </a:prstGeom>
        </p:spPr>
      </p:pic>
    </p:spTree>
    <p:extLst>
      <p:ext uri="{BB962C8B-B14F-4D97-AF65-F5344CB8AC3E}">
        <p14:creationId xmlns:p14="http://schemas.microsoft.com/office/powerpoint/2010/main" val="1503135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2081" y="3704176"/>
            <a:ext cx="8477820" cy="1362075"/>
          </a:xfrm>
        </p:spPr>
        <p:txBody>
          <a:bodyPr anchor="t">
            <a:normAutofit/>
          </a:bodyPr>
          <a:lstStyle>
            <a:lvl1pPr algn="l">
              <a:defRPr sz="2400" b="1" i="0" cap="none">
                <a:latin typeface="Arial Bold"/>
                <a:cs typeface="Arial Bold"/>
              </a:defRPr>
            </a:lvl1pPr>
          </a:lstStyle>
          <a:p>
            <a:r>
              <a:rPr lang="en-US" dirty="0"/>
              <a:t>Click to edit master title style</a:t>
            </a:r>
          </a:p>
        </p:txBody>
      </p:sp>
      <p:sp>
        <p:nvSpPr>
          <p:cNvPr id="3" name="Text Placeholder 2"/>
          <p:cNvSpPr>
            <a:spLocks noGrp="1"/>
          </p:cNvSpPr>
          <p:nvPr>
            <p:ph type="body" idx="1" hasCustomPrompt="1"/>
          </p:nvPr>
        </p:nvSpPr>
        <p:spPr>
          <a:xfrm>
            <a:off x="322081" y="2100837"/>
            <a:ext cx="7772400" cy="1500187"/>
          </a:xfrm>
        </p:spPr>
        <p:txBody>
          <a:bodyPr anchor="b" anchorCtr="0">
            <a:normAutofit/>
          </a:bodyPr>
          <a:lstStyle>
            <a:lvl1pPr marL="0" indent="0">
              <a:lnSpc>
                <a:spcPct val="90000"/>
              </a:lnSpc>
              <a:buNone/>
              <a:defRPr sz="4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a:xfrm>
            <a:off x="308918" y="6285433"/>
            <a:ext cx="8490983" cy="496815"/>
          </a:xfrm>
        </p:spPr>
        <p:txBody>
          <a:bodyPr/>
          <a:lstStyle/>
          <a:p>
            <a:r>
              <a:rPr lang="en-US"/>
              <a:t>AGA-Québec 2023 </a:t>
            </a:r>
            <a:endParaRPr lang="en-US" dirty="0"/>
          </a:p>
        </p:txBody>
      </p:sp>
      <p:pic>
        <p:nvPicPr>
          <p:cNvPr id="7" name="Picture 6" descr="Association_IconONLY_W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661" y="5827793"/>
            <a:ext cx="740688" cy="712707"/>
          </a:xfrm>
          <a:prstGeom prst="rect">
            <a:avLst/>
          </a:prstGeom>
        </p:spPr>
      </p:pic>
      <p:pic>
        <p:nvPicPr>
          <p:cNvPr id="6" name="Picture 5" descr="Association_IconONLY_WH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28661" y="5827793"/>
            <a:ext cx="740688" cy="712707"/>
          </a:xfrm>
          <a:prstGeom prst="rect">
            <a:avLst/>
          </a:prstGeom>
        </p:spPr>
      </p:pic>
    </p:spTree>
    <p:extLst>
      <p:ext uri="{BB962C8B-B14F-4D97-AF65-F5344CB8AC3E}">
        <p14:creationId xmlns:p14="http://schemas.microsoft.com/office/powerpoint/2010/main" val="2506236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5366" y="1819398"/>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819398"/>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AGA-Québec 2023 </a:t>
            </a:r>
            <a:endParaRPr lang="en-US" dirty="0"/>
          </a:p>
        </p:txBody>
      </p:sp>
      <p:sp>
        <p:nvSpPr>
          <p:cNvPr id="8" name="Rectangle 7"/>
          <p:cNvSpPr/>
          <p:nvPr/>
        </p:nvSpPr>
        <p:spPr>
          <a:xfrm>
            <a:off x="0" y="0"/>
            <a:ext cx="116043" cy="6858000"/>
          </a:xfrm>
          <a:prstGeom prst="rect">
            <a:avLst/>
          </a:prstGeom>
          <a:solidFill>
            <a:srgbClr val="1E9F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ssociation_IconON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cxnSp>
        <p:nvCxnSpPr>
          <p:cNvPr id="10" name="Straight Connector 9"/>
          <p:cNvCxnSpPr/>
          <p:nvPr/>
        </p:nvCxnSpPr>
        <p:spPr>
          <a:xfrm flipH="1">
            <a:off x="399702" y="1580859"/>
            <a:ext cx="8744298" cy="0"/>
          </a:xfrm>
          <a:prstGeom prst="line">
            <a:avLst/>
          </a:prstGeom>
          <a:ln w="6350" cmpd="sng">
            <a:solidFill>
              <a:srgbClr val="1E9FD0"/>
            </a:solidFill>
          </a:ln>
          <a:effectLst/>
        </p:spPr>
        <p:style>
          <a:lnRef idx="2">
            <a:schemeClr val="accent5"/>
          </a:lnRef>
          <a:fillRef idx="0">
            <a:schemeClr val="accent5"/>
          </a:fillRef>
          <a:effectRef idx="1">
            <a:schemeClr val="accent5"/>
          </a:effectRef>
          <a:fontRef idx="minor">
            <a:schemeClr val="tx1"/>
          </a:fontRef>
        </p:style>
      </p:cxnSp>
      <p:sp>
        <p:nvSpPr>
          <p:cNvPr id="11" name="Rectangle 10"/>
          <p:cNvSpPr/>
          <p:nvPr userDrawn="1"/>
        </p:nvSpPr>
        <p:spPr>
          <a:xfrm>
            <a:off x="0" y="0"/>
            <a:ext cx="116043" cy="6858000"/>
          </a:xfrm>
          <a:prstGeom prst="rect">
            <a:avLst/>
          </a:prstGeom>
          <a:solidFill>
            <a:srgbClr val="1E9F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Association_IconONL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cxnSp>
        <p:nvCxnSpPr>
          <p:cNvPr id="13" name="Straight Connector 12"/>
          <p:cNvCxnSpPr/>
          <p:nvPr userDrawn="1"/>
        </p:nvCxnSpPr>
        <p:spPr>
          <a:xfrm flipH="1">
            <a:off x="399702" y="1580859"/>
            <a:ext cx="8744298" cy="0"/>
          </a:xfrm>
          <a:prstGeom prst="line">
            <a:avLst/>
          </a:prstGeom>
          <a:ln w="6350" cmpd="sng">
            <a:solidFill>
              <a:srgbClr val="1E9FD0"/>
            </a:solidFill>
          </a:ln>
          <a:effectLst/>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448882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5366" y="1819398"/>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819398"/>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AGA-Québec 2023 </a:t>
            </a:r>
            <a:endParaRPr lang="en-US" dirty="0"/>
          </a:p>
        </p:txBody>
      </p:sp>
      <p:sp>
        <p:nvSpPr>
          <p:cNvPr id="8" name="Rectangle 7"/>
          <p:cNvSpPr/>
          <p:nvPr/>
        </p:nvSpPr>
        <p:spPr>
          <a:xfrm>
            <a:off x="0" y="0"/>
            <a:ext cx="116043" cy="6858000"/>
          </a:xfrm>
          <a:prstGeom prst="rect">
            <a:avLst/>
          </a:prstGeom>
          <a:solidFill>
            <a:srgbClr val="DA0B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ssociation_IconON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cxnSp>
        <p:nvCxnSpPr>
          <p:cNvPr id="10" name="Straight Connector 9"/>
          <p:cNvCxnSpPr/>
          <p:nvPr/>
        </p:nvCxnSpPr>
        <p:spPr>
          <a:xfrm flipH="1">
            <a:off x="399702" y="1580859"/>
            <a:ext cx="8744298" cy="0"/>
          </a:xfrm>
          <a:prstGeom prst="line">
            <a:avLst/>
          </a:prstGeom>
          <a:ln w="6350" cmpd="sng">
            <a:solidFill>
              <a:srgbClr val="DA0B2E"/>
            </a:solidFill>
          </a:ln>
          <a:effectLst/>
        </p:spPr>
        <p:style>
          <a:lnRef idx="2">
            <a:schemeClr val="accent5"/>
          </a:lnRef>
          <a:fillRef idx="0">
            <a:schemeClr val="accent5"/>
          </a:fillRef>
          <a:effectRef idx="1">
            <a:schemeClr val="accent5"/>
          </a:effectRef>
          <a:fontRef idx="minor">
            <a:schemeClr val="tx1"/>
          </a:fontRef>
        </p:style>
      </p:cxnSp>
      <p:sp>
        <p:nvSpPr>
          <p:cNvPr id="11" name="Rectangle 10"/>
          <p:cNvSpPr/>
          <p:nvPr userDrawn="1"/>
        </p:nvSpPr>
        <p:spPr>
          <a:xfrm>
            <a:off x="0" y="0"/>
            <a:ext cx="116043" cy="6858000"/>
          </a:xfrm>
          <a:prstGeom prst="rect">
            <a:avLst/>
          </a:prstGeom>
          <a:solidFill>
            <a:srgbClr val="DA0B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Association_IconONL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8926" y="6158837"/>
            <a:ext cx="475487" cy="457524"/>
          </a:xfrm>
          <a:prstGeom prst="rect">
            <a:avLst/>
          </a:prstGeom>
        </p:spPr>
      </p:pic>
      <p:cxnSp>
        <p:nvCxnSpPr>
          <p:cNvPr id="13" name="Straight Connector 12"/>
          <p:cNvCxnSpPr/>
          <p:nvPr userDrawn="1"/>
        </p:nvCxnSpPr>
        <p:spPr>
          <a:xfrm flipH="1">
            <a:off x="399702" y="1580859"/>
            <a:ext cx="8744298" cy="0"/>
          </a:xfrm>
          <a:prstGeom prst="line">
            <a:avLst/>
          </a:prstGeom>
          <a:ln w="6350" cmpd="sng">
            <a:solidFill>
              <a:srgbClr val="DA0B2E"/>
            </a:solidFill>
          </a:ln>
          <a:effectLst/>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149854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8918" y="274638"/>
            <a:ext cx="8465195"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8919" y="1819398"/>
            <a:ext cx="846519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08918" y="6285433"/>
            <a:ext cx="7814067" cy="496815"/>
          </a:xfrm>
          <a:prstGeom prst="rect">
            <a:avLst/>
          </a:prstGeom>
        </p:spPr>
        <p:txBody>
          <a:bodyPr vert="horz" lIns="91440" tIns="45720" rIns="91440" bIns="45720" rtlCol="0" anchor="t" anchorCtr="0"/>
          <a:lstStyle>
            <a:lvl1pPr algn="l">
              <a:defRPr sz="800">
                <a:solidFill>
                  <a:schemeClr val="tx1"/>
                </a:solidFill>
                <a:latin typeface="Arial"/>
                <a:cs typeface="Arial"/>
              </a:defRPr>
            </a:lvl1pPr>
          </a:lstStyle>
          <a:p>
            <a:r>
              <a:rPr lang="en-US"/>
              <a:t>AGA-Québec 2023 </a:t>
            </a:r>
            <a:endParaRPr lang="en-US" dirty="0"/>
          </a:p>
        </p:txBody>
      </p:sp>
    </p:spTree>
    <p:extLst>
      <p:ext uri="{BB962C8B-B14F-4D97-AF65-F5344CB8AC3E}">
        <p14:creationId xmlns:p14="http://schemas.microsoft.com/office/powerpoint/2010/main" val="411896854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49" r:id="rId24"/>
    <p:sldLayoutId id="2147483652" r:id="rId25"/>
    <p:sldLayoutId id="2147483670" r:id="rId26"/>
    <p:sldLayoutId id="2147483671" r:id="rId27"/>
    <p:sldLayoutId id="2147483674" r:id="rId28"/>
    <p:sldLayoutId id="2147483699" r:id="rId29"/>
  </p:sldLayoutIdLst>
  <p:hf hdr="0" dt="0"/>
  <p:txStyles>
    <p:titleStyle>
      <a:lvl1pPr algn="l" defTabSz="457200" rtl="0" eaLnBrk="1" latinLnBrk="0" hangingPunct="1">
        <a:spcBef>
          <a:spcPct val="0"/>
        </a:spcBef>
        <a:buNone/>
        <a:defRPr sz="3000" b="0" i="0" kern="1200">
          <a:solidFill>
            <a:srgbClr val="00192F"/>
          </a:solidFill>
          <a:latin typeface="Arial MT Lt"/>
          <a:ea typeface="+mj-ea"/>
          <a:cs typeface="Arial MT Lt"/>
        </a:defRPr>
      </a:lvl1pPr>
    </p:titleStyle>
    <p:bodyStyle>
      <a:lvl1pPr marL="342900" indent="-342900" algn="l" defTabSz="457200" rtl="0" eaLnBrk="1" latinLnBrk="0" hangingPunct="1">
        <a:lnSpc>
          <a:spcPct val="90000"/>
        </a:lnSpc>
        <a:spcBef>
          <a:spcPct val="20000"/>
        </a:spcBef>
        <a:buClr>
          <a:srgbClr val="B5D032"/>
        </a:buClr>
        <a:buFont typeface="Arial"/>
        <a:buChar char="•"/>
        <a:defRPr sz="2200" b="0" i="0" kern="1200">
          <a:solidFill>
            <a:schemeClr val="tx1"/>
          </a:solidFill>
          <a:latin typeface="Arial MT Lt"/>
          <a:ea typeface="+mn-ea"/>
          <a:cs typeface="Arial MT Lt"/>
        </a:defRPr>
      </a:lvl1pPr>
      <a:lvl2pPr marL="742950" indent="-285750" algn="l" defTabSz="457200" rtl="0" eaLnBrk="1" latinLnBrk="0" hangingPunct="1">
        <a:lnSpc>
          <a:spcPct val="90000"/>
        </a:lnSpc>
        <a:spcBef>
          <a:spcPct val="20000"/>
        </a:spcBef>
        <a:buClr>
          <a:srgbClr val="B5D032"/>
        </a:buClr>
        <a:buFont typeface="Arial"/>
        <a:buChar char="–"/>
        <a:defRPr sz="2200" b="0" i="0" kern="1200">
          <a:solidFill>
            <a:schemeClr val="tx1"/>
          </a:solidFill>
          <a:latin typeface="Arial MT Lt"/>
          <a:ea typeface="+mn-ea"/>
          <a:cs typeface="Arial MT Lt"/>
        </a:defRPr>
      </a:lvl2pPr>
      <a:lvl3pPr marL="1143000" indent="-228600" algn="l" defTabSz="457200" rtl="0" eaLnBrk="1" latinLnBrk="0" hangingPunct="1">
        <a:lnSpc>
          <a:spcPct val="90000"/>
        </a:lnSpc>
        <a:spcBef>
          <a:spcPct val="20000"/>
        </a:spcBef>
        <a:buClr>
          <a:srgbClr val="B5D032"/>
        </a:buClr>
        <a:buFont typeface="Arial"/>
        <a:buChar char="•"/>
        <a:defRPr sz="2200" b="0" i="0" kern="1200">
          <a:solidFill>
            <a:schemeClr val="tx1"/>
          </a:solidFill>
          <a:latin typeface="Arial MT Lt"/>
          <a:ea typeface="+mn-ea"/>
          <a:cs typeface="Arial MT Lt"/>
        </a:defRPr>
      </a:lvl3pPr>
      <a:lvl4pPr marL="1600200" indent="-228600" algn="l" defTabSz="457200" rtl="0" eaLnBrk="1" latinLnBrk="0" hangingPunct="1">
        <a:lnSpc>
          <a:spcPct val="90000"/>
        </a:lnSpc>
        <a:spcBef>
          <a:spcPct val="20000"/>
        </a:spcBef>
        <a:buClr>
          <a:srgbClr val="B5D032"/>
        </a:buClr>
        <a:buFont typeface="Arial"/>
        <a:buChar char="–"/>
        <a:defRPr sz="2200" b="0" i="0" kern="1200">
          <a:solidFill>
            <a:schemeClr val="tx1"/>
          </a:solidFill>
          <a:latin typeface="Arial MT Lt"/>
          <a:ea typeface="+mn-ea"/>
          <a:cs typeface="Arial MT Lt"/>
        </a:defRPr>
      </a:lvl4pPr>
      <a:lvl5pPr marL="2057400" indent="-228600" algn="l" defTabSz="457200" rtl="0" eaLnBrk="1" latinLnBrk="0" hangingPunct="1">
        <a:lnSpc>
          <a:spcPct val="90000"/>
        </a:lnSpc>
        <a:spcBef>
          <a:spcPct val="20000"/>
        </a:spcBef>
        <a:buClr>
          <a:srgbClr val="B5D032"/>
        </a:buClr>
        <a:buFont typeface="Arial"/>
        <a:buChar char="»"/>
        <a:defRPr sz="2200" b="0" i="0" kern="1200">
          <a:solidFill>
            <a:schemeClr val="tx1"/>
          </a:solidFill>
          <a:latin typeface="Arial MT Lt"/>
          <a:ea typeface="+mn-ea"/>
          <a:cs typeface="Arial MT L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9.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36.jpg"/><Relationship Id="rId3" Type="http://schemas.openxmlformats.org/officeDocument/2006/relationships/tags" Target="../tags/tag7.xml"/><Relationship Id="rId7" Type="http://schemas.openxmlformats.org/officeDocument/2006/relationships/diagramLayout" Target="../diagrams/layout2.xml"/><Relationship Id="rId12" Type="http://schemas.openxmlformats.org/officeDocument/2006/relationships/image" Target="../media/image21.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diagramData" Target="../diagrams/data2.xml"/><Relationship Id="rId11" Type="http://schemas.openxmlformats.org/officeDocument/2006/relationships/image" Target="../media/image42.png"/><Relationship Id="rId5" Type="http://schemas.openxmlformats.org/officeDocument/2006/relationships/notesSlide" Target="../notesSlides/notesSlide9.xml"/><Relationship Id="rId10" Type="http://schemas.microsoft.com/office/2007/relationships/diagramDrawing" Target="../diagrams/drawing2.xml"/><Relationship Id="rId4" Type="http://schemas.openxmlformats.org/officeDocument/2006/relationships/slideLayout" Target="../slideLayouts/slideLayout8.xml"/><Relationship Id="rId9" Type="http://schemas.openxmlformats.org/officeDocument/2006/relationships/diagramColors" Target="../diagrams/colors2.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36.jp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8.jp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47.jpg"/><Relationship Id="rId5" Type="http://schemas.openxmlformats.org/officeDocument/2006/relationships/image" Target="../media/image22.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56.jpg"/><Relationship Id="rId3" Type="http://schemas.openxmlformats.org/officeDocument/2006/relationships/image" Target="../media/image49.png"/><Relationship Id="rId7" Type="http://schemas.openxmlformats.org/officeDocument/2006/relationships/image" Target="../media/image52.jpg"/><Relationship Id="rId12" Type="http://schemas.openxmlformats.org/officeDocument/2006/relationships/image" Target="../media/image55.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1.jpg"/><Relationship Id="rId11" Type="http://schemas.openxmlformats.org/officeDocument/2006/relationships/image" Target="../media/image54.jpg"/><Relationship Id="rId5" Type="http://schemas.openxmlformats.org/officeDocument/2006/relationships/image" Target="../media/image50.png"/><Relationship Id="rId15" Type="http://schemas.openxmlformats.org/officeDocument/2006/relationships/image" Target="../media/image58.jpg"/><Relationship Id="rId10" Type="http://schemas.openxmlformats.org/officeDocument/2006/relationships/image" Target="../media/image53.jpg"/><Relationship Id="rId4" Type="http://schemas.openxmlformats.org/officeDocument/2006/relationships/image" Target="../media/image22.png"/><Relationship Id="rId9" Type="http://schemas.openxmlformats.org/officeDocument/2006/relationships/image" Target="../media/image17.jpeg"/><Relationship Id="rId14" Type="http://schemas.openxmlformats.org/officeDocument/2006/relationships/image" Target="../media/image57.jp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jpeg"/><Relationship Id="rId7" Type="http://schemas.openxmlformats.org/officeDocument/2006/relationships/image" Target="../media/image62.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1.jpg"/><Relationship Id="rId5" Type="http://schemas.openxmlformats.org/officeDocument/2006/relationships/image" Target="../media/image60.png"/><Relationship Id="rId10" Type="http://schemas.openxmlformats.org/officeDocument/2006/relationships/image" Target="../media/image36.jpg"/><Relationship Id="rId4" Type="http://schemas.openxmlformats.org/officeDocument/2006/relationships/image" Target="../media/image49.png"/><Relationship Id="rId9"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5.png"/><Relationship Id="rId7" Type="http://schemas.openxmlformats.org/officeDocument/2006/relationships/image" Target="../media/image67.jpg"/><Relationship Id="rId12"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6.jpg"/><Relationship Id="rId11" Type="http://schemas.openxmlformats.org/officeDocument/2006/relationships/image" Target="../media/image70.jpeg"/><Relationship Id="rId5" Type="http://schemas.openxmlformats.org/officeDocument/2006/relationships/image" Target="../media/image60.png"/><Relationship Id="rId10" Type="http://schemas.openxmlformats.org/officeDocument/2006/relationships/image" Target="../media/image36.jpg"/><Relationship Id="rId4" Type="http://schemas.openxmlformats.org/officeDocument/2006/relationships/image" Target="../media/image49.png"/><Relationship Id="rId9" Type="http://schemas.openxmlformats.org/officeDocument/2006/relationships/image" Target="../media/image69.jpg"/></Relationships>
</file>

<file path=ppt/slides/_rels/slide17.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72.jpg"/><Relationship Id="rId7" Type="http://schemas.openxmlformats.org/officeDocument/2006/relationships/image" Target="../media/image74.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image" Target="../media/image60.png"/><Relationship Id="rId10" Type="http://schemas.openxmlformats.org/officeDocument/2006/relationships/image" Target="../media/image36.jpg"/><Relationship Id="rId4" Type="http://schemas.openxmlformats.org/officeDocument/2006/relationships/image" Target="../media/image49.png"/><Relationship Id="rId9" Type="http://schemas.openxmlformats.org/officeDocument/2006/relationships/image" Target="../media/image76.jp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8.jpg"/><Relationship Id="rId7" Type="http://schemas.openxmlformats.org/officeDocument/2006/relationships/image" Target="../media/image80.png"/><Relationship Id="rId2" Type="http://schemas.openxmlformats.org/officeDocument/2006/relationships/image" Target="../media/image77.jpeg"/><Relationship Id="rId1" Type="http://schemas.openxmlformats.org/officeDocument/2006/relationships/slideLayout" Target="../slideLayouts/slideLayout8.xml"/><Relationship Id="rId6" Type="http://schemas.openxmlformats.org/officeDocument/2006/relationships/image" Target="../media/image79.jpg"/><Relationship Id="rId5" Type="http://schemas.openxmlformats.org/officeDocument/2006/relationships/hyperlink" Target="https://erabliereducap.com/" TargetMode="External"/><Relationship Id="rId4" Type="http://schemas.openxmlformats.org/officeDocument/2006/relationships/hyperlink" Target="https://www.restoquebec.ca/resto/normandin-quebec/9814/fr/"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https://www.theatrebeaumontstmichel.com/" TargetMode="External"/><Relationship Id="rId7" Type="http://schemas.openxmlformats.org/officeDocument/2006/relationships/image" Target="../media/image82.jp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81.png"/><Relationship Id="rId5" Type="http://schemas.openxmlformats.org/officeDocument/2006/relationships/hyperlink" Target="mailto:g-boivin@videotron.ca" TargetMode="External"/><Relationship Id="rId10" Type="http://schemas.openxmlformats.org/officeDocument/2006/relationships/image" Target="../media/image83.png"/><Relationship Id="rId4" Type="http://schemas.openxmlformats.org/officeDocument/2006/relationships/hyperlink" Target="https://royalcharbourg.com/accueil/" TargetMode="External"/><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20.png"/><Relationship Id="rId3" Type="http://schemas.openxmlformats.org/officeDocument/2006/relationships/tags" Target="../tags/tag3.xml"/><Relationship Id="rId7" Type="http://schemas.openxmlformats.org/officeDocument/2006/relationships/image" Target="../media/image14.jpg"/><Relationship Id="rId12" Type="http://schemas.microsoft.com/office/2007/relationships/diagramDrawing" Target="../diagrams/drawing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11" Type="http://schemas.openxmlformats.org/officeDocument/2006/relationships/diagramColors" Target="../diagrams/colors1.xml"/><Relationship Id="rId5" Type="http://schemas.openxmlformats.org/officeDocument/2006/relationships/slideLayout" Target="../slideLayouts/slideLayout13.xml"/><Relationship Id="rId10" Type="http://schemas.openxmlformats.org/officeDocument/2006/relationships/diagramQuickStyle" Target="../diagrams/quickStyle1.xml"/><Relationship Id="rId4" Type="http://schemas.openxmlformats.org/officeDocument/2006/relationships/tags" Target="../tags/tag4.xml"/><Relationship Id="rId9"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image" Target="../media/image22.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image" Target="../media/image85.png"/><Relationship Id="rId5" Type="http://schemas.openxmlformats.org/officeDocument/2006/relationships/tags" Target="../tags/tag12.xml"/><Relationship Id="rId10" Type="http://schemas.openxmlformats.org/officeDocument/2006/relationships/image" Target="../media/image84.jpeg"/><Relationship Id="rId4" Type="http://schemas.openxmlformats.org/officeDocument/2006/relationships/tags" Target="../tags/tag11.xml"/><Relationship Id="rId9"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22.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86.png"/><Relationship Id="rId5" Type="http://schemas.openxmlformats.org/officeDocument/2006/relationships/notesSlide" Target="../notesSlides/notesSlide19.xml"/><Relationship Id="rId4"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g"/></Relationships>
</file>

<file path=ppt/slides/_rels/slide5.xml.rels><?xml version="1.0" encoding="UTF-8" standalone="yes"?>
<Relationships xmlns="http://schemas.openxmlformats.org/package/2006/relationships"><Relationship Id="rId3" Type="http://schemas.openxmlformats.org/officeDocument/2006/relationships/hyperlink" Target="mailto:anrf@bellnet.ca" TargetMode="External"/><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22.png"/><Relationship Id="rId4" Type="http://schemas.openxmlformats.org/officeDocument/2006/relationships/image" Target="../media/image30.jpg"/></Relationships>
</file>

<file path=ppt/slides/_rels/slide7.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2.jpeg"/><Relationship Id="rId7" Type="http://schemas.openxmlformats.org/officeDocument/2006/relationships/image" Target="../media/image35.jp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39.jpg"/><Relationship Id="rId4" Type="http://schemas.openxmlformats.org/officeDocument/2006/relationships/image" Target="../media/image38.jpg"/></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6.jpg"/><Relationship Id="rId5" Type="http://schemas.openxmlformats.org/officeDocument/2006/relationships/image" Target="../media/image41.jp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PlasticWrap trans="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409C2-6F06-8326-5BED-3347813E78E2}"/>
              </a:ext>
            </a:extLst>
          </p:cNvPr>
          <p:cNvSpPr>
            <a:spLocks noGrp="1"/>
          </p:cNvSpPr>
          <p:nvPr>
            <p:ph type="ctrTitle"/>
          </p:nvPr>
        </p:nvSpPr>
        <p:spPr>
          <a:xfrm>
            <a:off x="1115122" y="356838"/>
            <a:ext cx="5698274" cy="1644016"/>
          </a:xfrm>
          <a:effectLst>
            <a:glow rad="127000">
              <a:schemeClr val="bg2"/>
            </a:glow>
            <a:innerShdw blurRad="63500" dist="50800" dir="10800000">
              <a:prstClr val="black">
                <a:alpha val="50000"/>
              </a:prstClr>
            </a:innerShdw>
          </a:effectLst>
        </p:spPr>
        <p:txBody>
          <a:bodyPr>
            <a:normAutofit fontScale="90000"/>
          </a:bodyPr>
          <a:lstStyle/>
          <a:p>
            <a:pPr algn="ctr"/>
            <a:br>
              <a:rPr lang="fr-CA" sz="2800" dirty="0">
                <a:solidFill>
                  <a:srgbClr val="002060"/>
                </a:solidFill>
                <a:latin typeface="Arial Black" panose="020B0A04020102020204" pitchFamily="34" charset="0"/>
              </a:rPr>
            </a:br>
            <a:r>
              <a:rPr lang="fr-FR"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ANRF Section Québec</a:t>
            </a:r>
            <a:br>
              <a:rPr lang="fr-FR"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fr-FR"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AGA</a:t>
            </a:r>
            <a:br>
              <a:rPr lang="fr-FR"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fr-FR" sz="2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Vendredi 14 avril 2023</a:t>
            </a:r>
            <a:endParaRPr lang="en-US" dirty="0">
              <a:solidFill>
                <a:srgbClr val="002060"/>
              </a:solidFill>
            </a:endParaRPr>
          </a:p>
        </p:txBody>
      </p:sp>
      <p:sp>
        <p:nvSpPr>
          <p:cNvPr id="3" name="Subtitle 2">
            <a:extLst>
              <a:ext uri="{FF2B5EF4-FFF2-40B4-BE49-F238E27FC236}">
                <a16:creationId xmlns:a16="http://schemas.microsoft.com/office/drawing/2014/main" id="{3D027C26-647C-88CA-2659-C660603C898F}"/>
              </a:ext>
            </a:extLst>
          </p:cNvPr>
          <p:cNvSpPr>
            <a:spLocks noGrp="1"/>
          </p:cNvSpPr>
          <p:nvPr>
            <p:ph type="subTitle" idx="1"/>
          </p:nvPr>
        </p:nvSpPr>
        <p:spPr>
          <a:xfrm>
            <a:off x="1767788" y="2560452"/>
            <a:ext cx="4619211" cy="539587"/>
          </a:xfrm>
        </p:spPr>
        <p:txBody>
          <a:bodyPr>
            <a:normAutofit/>
          </a:bodyPr>
          <a:lstStyle/>
          <a:p>
            <a:pPr algn="ctr"/>
            <a:r>
              <a:rPr lang="fr-CA" sz="2800" dirty="0">
                <a:solidFill>
                  <a:srgbClr val="800000"/>
                </a:solidFill>
                <a:latin typeface="Arial Black" panose="020B0A04020102020204" pitchFamily="34" charset="0"/>
              </a:rPr>
              <a:t>Rapport des Comités</a:t>
            </a:r>
            <a:endParaRPr lang="en-US" sz="2800" dirty="0">
              <a:solidFill>
                <a:srgbClr val="800000"/>
              </a:solidFill>
            </a:endParaRPr>
          </a:p>
        </p:txBody>
      </p:sp>
      <p:pic>
        <p:nvPicPr>
          <p:cNvPr id="5" name="Image 4">
            <a:extLst>
              <a:ext uri="{FF2B5EF4-FFF2-40B4-BE49-F238E27FC236}">
                <a16:creationId xmlns:a16="http://schemas.microsoft.com/office/drawing/2014/main" id="{120D130C-718C-ACE3-58CB-7D61F7CB2E30}"/>
              </a:ext>
            </a:extLst>
          </p:cNvPr>
          <p:cNvPicPr>
            <a:picLocks noChangeAspect="1"/>
          </p:cNvPicPr>
          <p:nvPr/>
        </p:nvPicPr>
        <p:blipFill>
          <a:blip r:embed="rId4"/>
          <a:stretch>
            <a:fillRect/>
          </a:stretch>
        </p:blipFill>
        <p:spPr>
          <a:xfrm>
            <a:off x="7019744" y="295003"/>
            <a:ext cx="1903664" cy="2035601"/>
          </a:xfrm>
          <a:prstGeom prst="rect">
            <a:avLst/>
          </a:prstGeom>
        </p:spPr>
      </p:pic>
      <p:sp>
        <p:nvSpPr>
          <p:cNvPr id="4" name="Espace réservé du numéro de diapositive 3">
            <a:extLst>
              <a:ext uri="{FF2B5EF4-FFF2-40B4-BE49-F238E27FC236}">
                <a16:creationId xmlns:a16="http://schemas.microsoft.com/office/drawing/2014/main" id="{B41FBF36-CA95-BC29-93D7-A12EDDA48B77}"/>
              </a:ext>
            </a:extLst>
          </p:cNvPr>
          <p:cNvSpPr>
            <a:spLocks noGrp="1"/>
          </p:cNvSpPr>
          <p:nvPr>
            <p:ph type="sldNum" sz="quarter" idx="12"/>
          </p:nvPr>
        </p:nvSpPr>
        <p:spPr/>
        <p:txBody>
          <a:bodyPr/>
          <a:lstStyle/>
          <a:p>
            <a:fld id="{70F619D5-F235-6241-ADB8-103DC5CADC84}" type="slidenum">
              <a:rPr lang="en-US" smtClean="0"/>
              <a:t>1</a:t>
            </a:fld>
            <a:endParaRPr lang="en-US"/>
          </a:p>
        </p:txBody>
      </p:sp>
    </p:spTree>
    <p:extLst>
      <p:ext uri="{BB962C8B-B14F-4D97-AF65-F5344CB8AC3E}">
        <p14:creationId xmlns:p14="http://schemas.microsoft.com/office/powerpoint/2010/main" val="2231645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D3A3C8-5394-4BAA-95F8-FF3F154D2BAA}"/>
              </a:ext>
            </a:extLst>
          </p:cNvPr>
          <p:cNvSpPr>
            <a:spLocks noGrp="1"/>
          </p:cNvSpPr>
          <p:nvPr>
            <p:ph type="title"/>
            <p:custDataLst>
              <p:tags r:id="rId1"/>
            </p:custDataLst>
          </p:nvPr>
        </p:nvSpPr>
        <p:spPr/>
        <p:txBody>
          <a:bodyPr>
            <a:normAutofit fontScale="90000"/>
          </a:bodyPr>
          <a:lstStyle/>
          <a:p>
            <a:pPr algn="ctr"/>
            <a:r>
              <a:rPr lang="fr-CA" sz="3600" b="1" dirty="0">
                <a:solidFill>
                  <a:schemeClr val="accent1">
                    <a:lumMod val="75000"/>
                  </a:schemeClr>
                </a:solidFill>
                <a:latin typeface="Algerian" panose="04020705040A02060702" pitchFamily="82" charset="0"/>
              </a:rPr>
              <a:t>Défense des DROITS et </a:t>
            </a:r>
            <a:br>
              <a:rPr lang="fr-CA" sz="3600" b="1" dirty="0">
                <a:solidFill>
                  <a:schemeClr val="accent1">
                    <a:lumMod val="75000"/>
                  </a:schemeClr>
                </a:solidFill>
                <a:latin typeface="Algerian" panose="04020705040A02060702" pitchFamily="82" charset="0"/>
              </a:rPr>
            </a:br>
            <a:r>
              <a:rPr lang="fr-CA" sz="3600" b="1" dirty="0">
                <a:solidFill>
                  <a:schemeClr val="accent1">
                    <a:lumMod val="75000"/>
                  </a:schemeClr>
                </a:solidFill>
                <a:latin typeface="Algerian" panose="04020705040A02060702" pitchFamily="82" charset="0"/>
              </a:rPr>
              <a:t>INTÉRÊTS DE NOS MEMBRES</a:t>
            </a:r>
          </a:p>
        </p:txBody>
      </p:sp>
      <p:graphicFrame>
        <p:nvGraphicFramePr>
          <p:cNvPr id="3" name="Espace réservé du contenu 2">
            <a:extLst>
              <a:ext uri="{FF2B5EF4-FFF2-40B4-BE49-F238E27FC236}">
                <a16:creationId xmlns:a16="http://schemas.microsoft.com/office/drawing/2014/main" id="{D475344D-A9EC-4A9B-8CF6-A9CC8BE2F999}"/>
              </a:ext>
            </a:extLst>
          </p:cNvPr>
          <p:cNvGraphicFramePr>
            <a:graphicFrameLocks noGrp="1"/>
          </p:cNvGraphicFramePr>
          <p:nvPr>
            <p:ph sz="half" idx="1"/>
            <p:extLst>
              <p:ext uri="{D42A27DB-BD31-4B8C-83A1-F6EECF244321}">
                <p14:modId xmlns:p14="http://schemas.microsoft.com/office/powerpoint/2010/main" val="1556073192"/>
              </p:ext>
            </p:extLst>
          </p:nvPr>
        </p:nvGraphicFramePr>
        <p:xfrm>
          <a:off x="1021015" y="1648675"/>
          <a:ext cx="7391173" cy="469656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4" name="Content Placeholder 13">
            <a:extLst>
              <a:ext uri="{FF2B5EF4-FFF2-40B4-BE49-F238E27FC236}">
                <a16:creationId xmlns:a16="http://schemas.microsoft.com/office/drawing/2014/main" id="{93E4F698-F39A-4C8C-B912-A3D80EBD37D9}"/>
              </a:ext>
            </a:extLst>
          </p:cNvPr>
          <p:cNvPicPr>
            <a:picLocks noGrp="1" noChangeAspect="1"/>
          </p:cNvPicPr>
          <p:nvPr>
            <p:ph sz="half" idx="2"/>
            <p:custDataLst>
              <p:tags r:id="rId2"/>
            </p:custDataLst>
          </p:nvPr>
        </p:nvPicPr>
        <p:blipFill>
          <a:blip r:embed="rId11"/>
          <a:stretch>
            <a:fillRect/>
          </a:stretch>
        </p:blipFill>
        <p:spPr>
          <a:xfrm>
            <a:off x="7934036" y="274638"/>
            <a:ext cx="1044633" cy="1307533"/>
          </a:xfrm>
        </p:spPr>
      </p:pic>
      <p:sp>
        <p:nvSpPr>
          <p:cNvPr id="2" name="Espace réservé du pied de page 1">
            <a:extLst>
              <a:ext uri="{FF2B5EF4-FFF2-40B4-BE49-F238E27FC236}">
                <a16:creationId xmlns:a16="http://schemas.microsoft.com/office/drawing/2014/main" id="{C76E1761-4011-4488-8E94-1A437D5C43B8}"/>
              </a:ext>
            </a:extLst>
          </p:cNvPr>
          <p:cNvSpPr>
            <a:spLocks noGrp="1"/>
          </p:cNvSpPr>
          <p:nvPr>
            <p:ph type="ftr" sz="quarter" idx="11"/>
            <p:custDataLst>
              <p:tags r:id="rId3"/>
            </p:custDataLst>
          </p:nvPr>
        </p:nvSpPr>
        <p:spPr>
          <a:xfrm>
            <a:off x="1269745" y="6455600"/>
            <a:ext cx="6893712" cy="290843"/>
          </a:xfrm>
        </p:spPr>
        <p:txBody>
          <a:bodyPr/>
          <a:lstStyle/>
          <a:p>
            <a:pPr algn="ctr"/>
            <a:r>
              <a:rPr lang="en-US" dirty="0"/>
              <a:t>AGA-Québec 2023 </a:t>
            </a:r>
          </a:p>
        </p:txBody>
      </p:sp>
      <p:pic>
        <p:nvPicPr>
          <p:cNvPr id="8" name="Image 7">
            <a:extLst>
              <a:ext uri="{FF2B5EF4-FFF2-40B4-BE49-F238E27FC236}">
                <a16:creationId xmlns:a16="http://schemas.microsoft.com/office/drawing/2014/main" id="{49217490-0B24-4C34-B905-86B5BF315CBE}"/>
              </a:ext>
            </a:extLst>
          </p:cNvPr>
          <p:cNvPicPr>
            <a:picLocks noChangeAspect="1"/>
          </p:cNvPicPr>
          <p:nvPr/>
        </p:nvPicPr>
        <p:blipFill>
          <a:blip r:embed="rId12"/>
          <a:stretch>
            <a:fillRect/>
          </a:stretch>
        </p:blipFill>
        <p:spPr>
          <a:xfrm>
            <a:off x="165331" y="274638"/>
            <a:ext cx="1063942" cy="1209687"/>
          </a:xfrm>
          <a:prstGeom prst="rect">
            <a:avLst/>
          </a:prstGeom>
        </p:spPr>
      </p:pic>
      <p:pic>
        <p:nvPicPr>
          <p:cNvPr id="6" name="Image 5" descr="Une image contenant logo&#10;&#10;Description générée automatiquement">
            <a:extLst>
              <a:ext uri="{FF2B5EF4-FFF2-40B4-BE49-F238E27FC236}">
                <a16:creationId xmlns:a16="http://schemas.microsoft.com/office/drawing/2014/main" id="{E097215E-AEEF-A13D-8D1C-ACE0BC9F3DB3}"/>
              </a:ext>
            </a:extLst>
          </p:cNvPr>
          <p:cNvPicPr>
            <a:picLocks noChangeAspect="1"/>
          </p:cNvPicPr>
          <p:nvPr/>
        </p:nvPicPr>
        <p:blipFill>
          <a:blip r:embed="rId13"/>
          <a:stretch>
            <a:fillRect/>
          </a:stretch>
        </p:blipFill>
        <p:spPr>
          <a:xfrm>
            <a:off x="165331" y="6054396"/>
            <a:ext cx="855684" cy="692047"/>
          </a:xfrm>
          <a:prstGeom prst="rect">
            <a:avLst/>
          </a:prstGeom>
        </p:spPr>
      </p:pic>
    </p:spTree>
    <p:extLst>
      <p:ext uri="{BB962C8B-B14F-4D97-AF65-F5344CB8AC3E}">
        <p14:creationId xmlns:p14="http://schemas.microsoft.com/office/powerpoint/2010/main" val="777369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1BC9FF-DB9A-4007-BD65-572BB1F48919}"/>
              </a:ext>
            </a:extLst>
          </p:cNvPr>
          <p:cNvSpPr>
            <a:spLocks noGrp="1"/>
          </p:cNvSpPr>
          <p:nvPr>
            <p:ph type="title"/>
          </p:nvPr>
        </p:nvSpPr>
        <p:spPr/>
        <p:txBody>
          <a:bodyPr/>
          <a:lstStyle/>
          <a:p>
            <a:pPr algn="ctr"/>
            <a:r>
              <a:rPr lang="fr-CA" sz="3200" b="1" dirty="0">
                <a:solidFill>
                  <a:schemeClr val="accent1">
                    <a:lumMod val="75000"/>
                  </a:schemeClr>
                </a:solidFill>
                <a:latin typeface="Algerian" panose="04020705040A02060702" pitchFamily="82" charset="0"/>
              </a:rPr>
              <a:t>Défense des DROITS et </a:t>
            </a:r>
            <a:br>
              <a:rPr lang="fr-CA" sz="3200" b="1" dirty="0">
                <a:solidFill>
                  <a:schemeClr val="accent1">
                    <a:lumMod val="75000"/>
                  </a:schemeClr>
                </a:solidFill>
                <a:latin typeface="Algerian" panose="04020705040A02060702" pitchFamily="82" charset="0"/>
              </a:rPr>
            </a:br>
            <a:r>
              <a:rPr lang="fr-CA" sz="3200" b="1" dirty="0">
                <a:solidFill>
                  <a:schemeClr val="accent1">
                    <a:lumMod val="75000"/>
                  </a:schemeClr>
                </a:solidFill>
                <a:latin typeface="Algerian" panose="04020705040A02060702" pitchFamily="82" charset="0"/>
              </a:rPr>
              <a:t>INTÉRÊTS DE NOS MEMBRES</a:t>
            </a:r>
            <a:endParaRPr lang="fr-CA" dirty="0"/>
          </a:p>
        </p:txBody>
      </p:sp>
      <p:sp>
        <p:nvSpPr>
          <p:cNvPr id="3" name="Espace réservé du contenu 2">
            <a:extLst>
              <a:ext uri="{FF2B5EF4-FFF2-40B4-BE49-F238E27FC236}">
                <a16:creationId xmlns:a16="http://schemas.microsoft.com/office/drawing/2014/main" id="{39B7C4DE-45F3-4DCF-84A8-C33DE1890ADF}"/>
              </a:ext>
            </a:extLst>
          </p:cNvPr>
          <p:cNvSpPr>
            <a:spLocks noGrp="1"/>
          </p:cNvSpPr>
          <p:nvPr>
            <p:ph sz="half" idx="1"/>
          </p:nvPr>
        </p:nvSpPr>
        <p:spPr>
          <a:xfrm>
            <a:off x="308918" y="1658524"/>
            <a:ext cx="8519717" cy="4525963"/>
          </a:xfrm>
        </p:spPr>
        <p:txBody>
          <a:bodyPr>
            <a:normAutofit lnSpcReduction="10000"/>
          </a:bodyPr>
          <a:lstStyle/>
          <a:p>
            <a:pPr marL="0" indent="0">
              <a:lnSpc>
                <a:spcPct val="107000"/>
              </a:lnSpc>
              <a:spcAft>
                <a:spcPts val="800"/>
              </a:spcAft>
              <a:buNone/>
            </a:pPr>
            <a:r>
              <a:rPr lang="fr-CA" sz="18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Nous communiquons avec nos députés provinciaux et fédéraux par:</a:t>
            </a:r>
            <a:endParaRPr lang="fr-CA"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Clr>
                <a:srgbClr val="051F40"/>
              </a:buClr>
              <a:buFont typeface="Wingdings" panose="05000000000000000000" pitchFamily="2" charset="2"/>
              <a:buChar char="q"/>
            </a:pPr>
            <a:r>
              <a:rPr lang="fr-CA" sz="1800" b="1" u="sng"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Lettre personnalisée</a:t>
            </a:r>
            <a:r>
              <a:rPr lang="fr-CA" sz="18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du Président de la Section aux 32 députés provinciaux du grand territoire de la section de Québec, 8 décembre 2022: </a:t>
            </a:r>
          </a:p>
          <a:p>
            <a:pPr lvl="1">
              <a:lnSpc>
                <a:spcPct val="107000"/>
              </a:lnSpc>
              <a:spcAft>
                <a:spcPts val="800"/>
              </a:spcAft>
              <a:buClr>
                <a:srgbClr val="051F40"/>
              </a:buClr>
              <a:buFont typeface="Wingdings" panose="05000000000000000000" pitchFamily="2" charset="2"/>
              <a:buChar char="q"/>
            </a:pPr>
            <a:r>
              <a:rPr lang="fr-CA" sz="18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Faire connaitre nos priorités</a:t>
            </a:r>
          </a:p>
          <a:p>
            <a:pPr lvl="1">
              <a:lnSpc>
                <a:spcPct val="107000"/>
              </a:lnSpc>
              <a:spcAft>
                <a:spcPts val="800"/>
              </a:spcAft>
              <a:buClr>
                <a:srgbClr val="051F40"/>
              </a:buClr>
              <a:buFont typeface="Wingdings" panose="05000000000000000000" pitchFamily="2" charset="2"/>
              <a:buChar char="q"/>
            </a:pPr>
            <a:r>
              <a:rPr lang="fr-CA" sz="18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Faire connaître notre Section et </a:t>
            </a:r>
          </a:p>
          <a:p>
            <a:pPr lvl="1">
              <a:lnSpc>
                <a:spcPct val="107000"/>
              </a:lnSpc>
              <a:spcAft>
                <a:spcPts val="800"/>
              </a:spcAft>
              <a:buClr>
                <a:srgbClr val="051F40"/>
              </a:buClr>
              <a:buFont typeface="Wingdings" panose="05000000000000000000" pitchFamily="2" charset="2"/>
              <a:buChar char="q"/>
            </a:pPr>
            <a:r>
              <a:rPr lang="fr-CA" sz="18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Inviter les députés de tous les partis à poser des questions en chambre ou en comité sur les aînés et leur famille.</a:t>
            </a:r>
            <a:endParaRPr lang="fr-CA"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lvl="0" fontAlgn="base">
              <a:lnSpc>
                <a:spcPct val="107000"/>
              </a:lnSpc>
              <a:buClr>
                <a:srgbClr val="051F40"/>
              </a:buClr>
              <a:buFont typeface="Wingdings" panose="05000000000000000000" pitchFamily="2" charset="2"/>
              <a:buChar char="q"/>
            </a:pPr>
            <a:r>
              <a:rPr lang="fr-CA" sz="1800" b="1" u="sng"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Rencontres individuelles ou virtuelles </a:t>
            </a:r>
            <a:r>
              <a:rPr lang="fr-CA" sz="18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rencontres récentes avec le député de Jean Lesage et le député des Iles-de-la-Madeleine.  </a:t>
            </a:r>
            <a:endParaRPr lang="fr-CA"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114300" indent="0">
              <a:lnSpc>
                <a:spcPct val="107000"/>
              </a:lnSpc>
              <a:spcAft>
                <a:spcPts val="800"/>
              </a:spcAft>
              <a:buClr>
                <a:srgbClr val="051F40"/>
              </a:buClr>
              <a:buNone/>
            </a:pPr>
            <a:endParaRPr lang="fr-CA"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Clr>
                <a:srgbClr val="051F40"/>
              </a:buClr>
              <a:buNone/>
            </a:pPr>
            <a:r>
              <a:rPr lang="fr-CA" sz="1800" b="1" dirty="0">
                <a:solidFill>
                  <a:srgbClr val="002060"/>
                </a:solidFill>
                <a:effectLst/>
                <a:latin typeface="Arial" panose="020B0604020202020204" pitchFamily="34" charset="0"/>
                <a:ea typeface="Calibri" panose="020F0502020204030204" pitchFamily="34" charset="0"/>
              </a:rPr>
              <a:t>Nous suivons de près l’actualité et ne manquons pas d’occasion de défendre les droits et intérêts des retraités d’aujourd’hui et de demain. </a:t>
            </a:r>
            <a:endParaRPr lang="fr-CA"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800"/>
              </a:spcAft>
            </a:pPr>
            <a:endParaRPr lang="fr-CA" dirty="0"/>
          </a:p>
        </p:txBody>
      </p:sp>
      <p:sp>
        <p:nvSpPr>
          <p:cNvPr id="5" name="Espace réservé du pied de page 4">
            <a:extLst>
              <a:ext uri="{FF2B5EF4-FFF2-40B4-BE49-F238E27FC236}">
                <a16:creationId xmlns:a16="http://schemas.microsoft.com/office/drawing/2014/main" id="{DBE305E2-E85E-4D4E-88F8-3DD0049B4527}"/>
              </a:ext>
            </a:extLst>
          </p:cNvPr>
          <p:cNvSpPr>
            <a:spLocks noGrp="1"/>
          </p:cNvSpPr>
          <p:nvPr>
            <p:ph type="ftr" sz="quarter" idx="11"/>
          </p:nvPr>
        </p:nvSpPr>
        <p:spPr>
          <a:xfrm>
            <a:off x="1438507" y="6417342"/>
            <a:ext cx="6497205" cy="297929"/>
          </a:xfrm>
        </p:spPr>
        <p:txBody>
          <a:bodyPr/>
          <a:lstStyle/>
          <a:p>
            <a:pPr algn="ctr"/>
            <a:r>
              <a:rPr lang="en-US" dirty="0"/>
              <a:t>AGA-Québec 2023 </a:t>
            </a:r>
          </a:p>
        </p:txBody>
      </p:sp>
      <p:pic>
        <p:nvPicPr>
          <p:cNvPr id="8" name="Image 7">
            <a:extLst>
              <a:ext uri="{FF2B5EF4-FFF2-40B4-BE49-F238E27FC236}">
                <a16:creationId xmlns:a16="http://schemas.microsoft.com/office/drawing/2014/main" id="{CF7796A0-AD87-4584-95A3-604473F82D38}"/>
              </a:ext>
            </a:extLst>
          </p:cNvPr>
          <p:cNvPicPr>
            <a:picLocks noChangeAspect="1"/>
          </p:cNvPicPr>
          <p:nvPr/>
        </p:nvPicPr>
        <p:blipFill>
          <a:blip r:embed="rId3"/>
          <a:stretch>
            <a:fillRect/>
          </a:stretch>
        </p:blipFill>
        <p:spPr>
          <a:xfrm>
            <a:off x="106634" y="335523"/>
            <a:ext cx="1066892" cy="1207113"/>
          </a:xfrm>
          <a:prstGeom prst="rect">
            <a:avLst/>
          </a:prstGeom>
        </p:spPr>
      </p:pic>
      <p:pic>
        <p:nvPicPr>
          <p:cNvPr id="4" name="Image 3">
            <a:extLst>
              <a:ext uri="{FF2B5EF4-FFF2-40B4-BE49-F238E27FC236}">
                <a16:creationId xmlns:a16="http://schemas.microsoft.com/office/drawing/2014/main" id="{E8727AC1-1C99-4725-A731-200CB83198F4}"/>
              </a:ext>
            </a:extLst>
          </p:cNvPr>
          <p:cNvPicPr>
            <a:picLocks noChangeAspect="1"/>
          </p:cNvPicPr>
          <p:nvPr/>
        </p:nvPicPr>
        <p:blipFill>
          <a:blip r:embed="rId4"/>
          <a:stretch>
            <a:fillRect/>
          </a:stretch>
        </p:blipFill>
        <p:spPr>
          <a:xfrm>
            <a:off x="8034842" y="274638"/>
            <a:ext cx="941555" cy="1454419"/>
          </a:xfrm>
          <a:prstGeom prst="rect">
            <a:avLst/>
          </a:prstGeom>
        </p:spPr>
      </p:pic>
      <p:pic>
        <p:nvPicPr>
          <p:cNvPr id="7" name="Image 6" descr="Une image contenant logo&#10;&#10;Description générée automatiquement">
            <a:extLst>
              <a:ext uri="{FF2B5EF4-FFF2-40B4-BE49-F238E27FC236}">
                <a16:creationId xmlns:a16="http://schemas.microsoft.com/office/drawing/2014/main" id="{E6118C9B-9193-D240-3EFD-7C296EBC47A2}"/>
              </a:ext>
            </a:extLst>
          </p:cNvPr>
          <p:cNvPicPr>
            <a:picLocks noChangeAspect="1"/>
          </p:cNvPicPr>
          <p:nvPr/>
        </p:nvPicPr>
        <p:blipFill>
          <a:blip r:embed="rId5"/>
          <a:stretch>
            <a:fillRect/>
          </a:stretch>
        </p:blipFill>
        <p:spPr>
          <a:xfrm>
            <a:off x="223025" y="6032810"/>
            <a:ext cx="950913" cy="769065"/>
          </a:xfrm>
          <a:prstGeom prst="rect">
            <a:avLst/>
          </a:prstGeom>
        </p:spPr>
      </p:pic>
    </p:spTree>
    <p:extLst>
      <p:ext uri="{BB962C8B-B14F-4D97-AF65-F5344CB8AC3E}">
        <p14:creationId xmlns:p14="http://schemas.microsoft.com/office/powerpoint/2010/main" val="1376938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58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73A090-1DD8-4934-B8CD-81DD2B1EBAE1}"/>
              </a:ext>
            </a:extLst>
          </p:cNvPr>
          <p:cNvSpPr>
            <a:spLocks noGrp="1"/>
          </p:cNvSpPr>
          <p:nvPr>
            <p:ph type="title"/>
          </p:nvPr>
        </p:nvSpPr>
        <p:spPr>
          <a:xfrm>
            <a:off x="308918" y="274638"/>
            <a:ext cx="8465195" cy="1064496"/>
          </a:xfrm>
        </p:spPr>
        <p:txBody>
          <a:bodyPr>
            <a:noAutofit/>
          </a:bodyPr>
          <a:lstStyle/>
          <a:p>
            <a:pPr algn="ctr"/>
            <a:r>
              <a:rPr lang="fr-CA" sz="3200" b="1" dirty="0">
                <a:solidFill>
                  <a:schemeClr val="accent1">
                    <a:lumMod val="75000"/>
                  </a:schemeClr>
                </a:solidFill>
                <a:latin typeface="Algerian" panose="04020705040A02060702" pitchFamily="82" charset="0"/>
              </a:rPr>
              <a:t>Défense des DROITS et </a:t>
            </a:r>
            <a:br>
              <a:rPr lang="fr-CA" sz="3200" b="1" dirty="0">
                <a:solidFill>
                  <a:schemeClr val="accent1">
                    <a:lumMod val="75000"/>
                  </a:schemeClr>
                </a:solidFill>
                <a:latin typeface="Algerian" panose="04020705040A02060702" pitchFamily="82" charset="0"/>
              </a:rPr>
            </a:br>
            <a:r>
              <a:rPr lang="fr-CA" sz="3200" b="1" dirty="0">
                <a:solidFill>
                  <a:schemeClr val="accent1">
                    <a:lumMod val="75000"/>
                  </a:schemeClr>
                </a:solidFill>
                <a:latin typeface="Algerian" panose="04020705040A02060702" pitchFamily="82" charset="0"/>
              </a:rPr>
              <a:t>INTÉRÊTS DE NOS MEMBRES</a:t>
            </a:r>
            <a:endParaRPr lang="fr-CA" sz="3200" dirty="0">
              <a:solidFill>
                <a:schemeClr val="tx2">
                  <a:lumMod val="75000"/>
                </a:schemeClr>
              </a:solidFill>
            </a:endParaRPr>
          </a:p>
        </p:txBody>
      </p:sp>
      <p:sp>
        <p:nvSpPr>
          <p:cNvPr id="3" name="Espace réservé du contenu 2">
            <a:extLst>
              <a:ext uri="{FF2B5EF4-FFF2-40B4-BE49-F238E27FC236}">
                <a16:creationId xmlns:a16="http://schemas.microsoft.com/office/drawing/2014/main" id="{CA0745C6-6EE5-4A64-AA6D-8FFB38FD3D81}"/>
              </a:ext>
            </a:extLst>
          </p:cNvPr>
          <p:cNvSpPr>
            <a:spLocks noGrp="1"/>
          </p:cNvSpPr>
          <p:nvPr>
            <p:ph sz="half" idx="1"/>
          </p:nvPr>
        </p:nvSpPr>
        <p:spPr>
          <a:xfrm>
            <a:off x="1229765" y="5280999"/>
            <a:ext cx="6676450" cy="1302363"/>
          </a:xfrm>
        </p:spPr>
        <p:txBody>
          <a:bodyPr>
            <a:normAutofit fontScale="40000" lnSpcReduction="20000"/>
          </a:bodyPr>
          <a:lstStyle/>
          <a:p>
            <a:pPr marL="0" indent="0">
              <a:buNone/>
            </a:pPr>
            <a:endParaRPr lang="fr-CA" sz="1100" b="1" dirty="0">
              <a:solidFill>
                <a:schemeClr val="tx2">
                  <a:lumMod val="75000"/>
                </a:schemeClr>
              </a:solidFill>
              <a:effectLst/>
              <a:latin typeface="Arial Bold"/>
              <a:ea typeface="Times New Roman" panose="02020603050405020304" pitchFamily="18" charset="0"/>
            </a:endParaRPr>
          </a:p>
          <a:p>
            <a:pPr marL="0" indent="0">
              <a:buNone/>
            </a:pPr>
            <a:endParaRPr lang="fr-CA" sz="1100" b="1" dirty="0">
              <a:solidFill>
                <a:schemeClr val="tx2">
                  <a:lumMod val="75000"/>
                </a:schemeClr>
              </a:solidFill>
              <a:effectLst/>
              <a:latin typeface="Arial Bold"/>
              <a:ea typeface="Times New Roman" panose="02020603050405020304" pitchFamily="18" charset="0"/>
            </a:endParaRPr>
          </a:p>
          <a:p>
            <a:pPr marL="0" indent="0" algn="ctr">
              <a:lnSpc>
                <a:spcPct val="107000"/>
              </a:lnSpc>
              <a:spcAft>
                <a:spcPts val="800"/>
              </a:spcAft>
              <a:buNone/>
            </a:pPr>
            <a:r>
              <a:rPr lang="fr-FR" sz="40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Prix de Section 2021 pour la Défense des Intérêts</a:t>
            </a:r>
            <a:r>
              <a:rPr lang="fr-FR" sz="4000" dirty="0">
                <a:effectLst/>
                <a:latin typeface="Arial" panose="020B0604020202020204" pitchFamily="34" charset="0"/>
                <a:ea typeface="Calibri" panose="020F0502020204030204" pitchFamily="34" charset="0"/>
                <a:cs typeface="Times New Roman" panose="02020603050405020304" pitchFamily="18" charset="0"/>
              </a:rPr>
              <a:t>. </a:t>
            </a:r>
            <a:endParaRPr lang="fr-CA" sz="4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CA" sz="3700" b="1" dirty="0">
                <a:solidFill>
                  <a:srgbClr val="002060"/>
                </a:solidFill>
                <a:effectLst/>
                <a:latin typeface="Arial Bold"/>
                <a:ea typeface="Calibri" panose="020F0502020204030204" pitchFamily="34" charset="0"/>
                <a:cs typeface="Arial" panose="020B0604020202020204" pitchFamily="34" charset="0"/>
              </a:rPr>
              <a:t>Deux prix ont été décernés à la section de Québec lors de l’Assemblée annuelle des membres (AAM) tenue à Gatineau du 21 au 23 juin 2022, auxquels participaient des représentants des 76 sections du Canada. </a:t>
            </a:r>
            <a:r>
              <a:rPr lang="fr-CA" sz="3700" b="1" dirty="0">
                <a:solidFill>
                  <a:schemeClr val="accent1">
                    <a:lumMod val="50000"/>
                  </a:schemeClr>
                </a:solidFill>
                <a:effectLst/>
                <a:latin typeface="Arial Bold"/>
                <a:ea typeface="Calibri" panose="020F0502020204030204" pitchFamily="34" charset="0"/>
                <a:cs typeface="Times New Roman" panose="02020603050405020304" pitchFamily="18" charset="0"/>
              </a:rPr>
              <a:t>   </a:t>
            </a:r>
            <a:endParaRPr lang="fr-CA" sz="3700" dirty="0">
              <a:solidFill>
                <a:schemeClr val="accent1">
                  <a:lumMod val="50000"/>
                </a:schemeClr>
              </a:solidFill>
              <a:effectLst/>
              <a:latin typeface="Arial Bold"/>
              <a:ea typeface="Calibri" panose="020F0502020204030204" pitchFamily="34" charset="0"/>
              <a:cs typeface="Times New Roman" panose="02020603050405020304" pitchFamily="18" charset="0"/>
            </a:endParaRPr>
          </a:p>
          <a:p>
            <a:pPr marL="0" indent="0">
              <a:buNone/>
            </a:pPr>
            <a:endParaRPr lang="fr-CA" sz="1900" b="1" dirty="0">
              <a:solidFill>
                <a:schemeClr val="accent1">
                  <a:lumMod val="75000"/>
                </a:schemeClr>
              </a:solidFill>
              <a:effectLst/>
              <a:latin typeface="Arial Bold"/>
              <a:ea typeface="Times New Roman" panose="02020603050405020304" pitchFamily="18" charset="0"/>
            </a:endParaRPr>
          </a:p>
          <a:p>
            <a:pPr marL="0" indent="0">
              <a:buNone/>
            </a:pPr>
            <a:endParaRPr lang="fr-CA" dirty="0"/>
          </a:p>
        </p:txBody>
      </p:sp>
      <p:sp>
        <p:nvSpPr>
          <p:cNvPr id="5" name="Espace réservé du pied de page 4">
            <a:extLst>
              <a:ext uri="{FF2B5EF4-FFF2-40B4-BE49-F238E27FC236}">
                <a16:creationId xmlns:a16="http://schemas.microsoft.com/office/drawing/2014/main" id="{7705FF60-2622-4148-A7ED-DAE8EEEB02D1}"/>
              </a:ext>
            </a:extLst>
          </p:cNvPr>
          <p:cNvSpPr>
            <a:spLocks noGrp="1"/>
          </p:cNvSpPr>
          <p:nvPr>
            <p:ph type="ftr" sz="quarter" idx="11"/>
          </p:nvPr>
        </p:nvSpPr>
        <p:spPr>
          <a:xfrm>
            <a:off x="1307825" y="6583362"/>
            <a:ext cx="6807140" cy="198886"/>
          </a:xfrm>
        </p:spPr>
        <p:txBody>
          <a:bodyPr/>
          <a:lstStyle/>
          <a:p>
            <a:pPr algn="ctr"/>
            <a:r>
              <a:rPr lang="en-US" dirty="0"/>
              <a:t>AGA-Québec 2023 </a:t>
            </a:r>
          </a:p>
        </p:txBody>
      </p:sp>
      <p:pic>
        <p:nvPicPr>
          <p:cNvPr id="6" name="Image 5">
            <a:extLst>
              <a:ext uri="{FF2B5EF4-FFF2-40B4-BE49-F238E27FC236}">
                <a16:creationId xmlns:a16="http://schemas.microsoft.com/office/drawing/2014/main" id="{7E075878-F83E-4CAF-B209-A7362B09E75D}"/>
              </a:ext>
            </a:extLst>
          </p:cNvPr>
          <p:cNvPicPr>
            <a:picLocks noChangeAspect="1"/>
          </p:cNvPicPr>
          <p:nvPr/>
        </p:nvPicPr>
        <p:blipFill>
          <a:blip r:embed="rId3"/>
          <a:srcRect/>
          <a:stretch/>
        </p:blipFill>
        <p:spPr>
          <a:xfrm>
            <a:off x="6791093" y="2360906"/>
            <a:ext cx="1938445" cy="2920093"/>
          </a:xfrm>
          <a:prstGeom prst="rect">
            <a:avLst/>
          </a:prstGeom>
        </p:spPr>
      </p:pic>
      <p:sp>
        <p:nvSpPr>
          <p:cNvPr id="8" name="Rectangle 7">
            <a:extLst>
              <a:ext uri="{FF2B5EF4-FFF2-40B4-BE49-F238E27FC236}">
                <a16:creationId xmlns:a16="http://schemas.microsoft.com/office/drawing/2014/main" id="{4C52BEA0-A194-4280-BDBD-3E94DC875051}"/>
              </a:ext>
            </a:extLst>
          </p:cNvPr>
          <p:cNvSpPr/>
          <p:nvPr/>
        </p:nvSpPr>
        <p:spPr>
          <a:xfrm>
            <a:off x="617234" y="1613448"/>
            <a:ext cx="7909531" cy="523220"/>
          </a:xfrm>
          <a:prstGeom prst="rect">
            <a:avLst/>
          </a:prstGeom>
          <a:noFill/>
        </p:spPr>
        <p:txBody>
          <a:bodyPr wrap="square" lIns="91440" tIns="45720" rIns="91440" bIns="45720">
            <a:spAutoFit/>
          </a:bodyPr>
          <a:lstStyle/>
          <a:p>
            <a:pPr algn="ctr"/>
            <a:r>
              <a:rPr kumimoji="0" lang="fr-CA" sz="2800" b="1" i="0" u="none" strike="noStrike" kern="1200" cap="none" spc="0" normalizeH="0" baseline="0" noProof="0" dirty="0">
                <a:ln w="12700">
                  <a:solidFill>
                    <a:schemeClr val="tx2">
                      <a:lumMod val="75000"/>
                    </a:schemeClr>
                  </a:solidFill>
                  <a:prstDash val="solid"/>
                </a:ln>
                <a:solidFill>
                  <a:srgbClr val="002060"/>
                </a:solidFill>
                <a:effectLst>
                  <a:outerShdw dist="38100" dir="2640000" algn="bl" rotWithShape="0">
                    <a:schemeClr val="tx2">
                      <a:lumMod val="75000"/>
                    </a:schemeClr>
                  </a:outerShdw>
                </a:effectLst>
                <a:uLnTx/>
                <a:uFillTx/>
                <a:latin typeface="Arial Bold"/>
                <a:ea typeface="Times New Roman" panose="02020603050405020304" pitchFamily="18" charset="0"/>
              </a:rPr>
              <a:t>Prix et reconnaissance pour la section</a:t>
            </a:r>
            <a:endParaRPr lang="fr-CA" sz="2800" b="1" cap="none" spc="0" dirty="0">
              <a:ln w="12700">
                <a:solidFill>
                  <a:schemeClr val="tx2">
                    <a:lumMod val="75000"/>
                  </a:schemeClr>
                </a:solidFill>
                <a:prstDash val="solid"/>
              </a:ln>
              <a:solidFill>
                <a:srgbClr val="002060"/>
              </a:solidFill>
              <a:effectLst>
                <a:outerShdw dist="38100" dir="2640000" algn="bl" rotWithShape="0">
                  <a:schemeClr val="tx2">
                    <a:lumMod val="75000"/>
                  </a:schemeClr>
                </a:outerShdw>
              </a:effectLst>
            </a:endParaRPr>
          </a:p>
        </p:txBody>
      </p:sp>
      <p:pic>
        <p:nvPicPr>
          <p:cNvPr id="10" name="Image 9">
            <a:extLst>
              <a:ext uri="{FF2B5EF4-FFF2-40B4-BE49-F238E27FC236}">
                <a16:creationId xmlns:a16="http://schemas.microsoft.com/office/drawing/2014/main" id="{69F699A2-E8BB-4A87-8B12-85ADBB16B12A}"/>
              </a:ext>
            </a:extLst>
          </p:cNvPr>
          <p:cNvPicPr>
            <a:picLocks noChangeAspect="1"/>
          </p:cNvPicPr>
          <p:nvPr/>
        </p:nvPicPr>
        <p:blipFill>
          <a:blip r:embed="rId4"/>
          <a:stretch>
            <a:fillRect/>
          </a:stretch>
        </p:blipFill>
        <p:spPr>
          <a:xfrm>
            <a:off x="414492" y="334134"/>
            <a:ext cx="893333" cy="1005000"/>
          </a:xfrm>
          <a:prstGeom prst="rect">
            <a:avLst/>
          </a:prstGeom>
        </p:spPr>
      </p:pic>
      <p:pic>
        <p:nvPicPr>
          <p:cNvPr id="4" name="Image 3">
            <a:extLst>
              <a:ext uri="{FF2B5EF4-FFF2-40B4-BE49-F238E27FC236}">
                <a16:creationId xmlns:a16="http://schemas.microsoft.com/office/drawing/2014/main" id="{5E5EDC6E-EB49-0C36-A1CC-EF9819AFFEBB}"/>
              </a:ext>
            </a:extLst>
          </p:cNvPr>
          <p:cNvPicPr>
            <a:picLocks noChangeAspect="1"/>
          </p:cNvPicPr>
          <p:nvPr/>
        </p:nvPicPr>
        <p:blipFill>
          <a:blip r:embed="rId5"/>
          <a:stretch>
            <a:fillRect/>
          </a:stretch>
        </p:blipFill>
        <p:spPr>
          <a:xfrm>
            <a:off x="228466" y="6017048"/>
            <a:ext cx="792549" cy="640135"/>
          </a:xfrm>
          <a:prstGeom prst="rect">
            <a:avLst/>
          </a:prstGeom>
        </p:spPr>
      </p:pic>
      <p:pic>
        <p:nvPicPr>
          <p:cNvPr id="9" name="Image 8" descr="Une image contenant texte&#10;&#10;Description générée automatiquement">
            <a:extLst>
              <a:ext uri="{FF2B5EF4-FFF2-40B4-BE49-F238E27FC236}">
                <a16:creationId xmlns:a16="http://schemas.microsoft.com/office/drawing/2014/main" id="{8A479D88-1269-AE9F-C540-9A941DD63144}"/>
              </a:ext>
            </a:extLst>
          </p:cNvPr>
          <p:cNvPicPr>
            <a:picLocks noChangeAspect="1"/>
          </p:cNvPicPr>
          <p:nvPr/>
        </p:nvPicPr>
        <p:blipFill>
          <a:blip r:embed="rId6"/>
          <a:stretch>
            <a:fillRect/>
          </a:stretch>
        </p:blipFill>
        <p:spPr>
          <a:xfrm>
            <a:off x="261361" y="2361580"/>
            <a:ext cx="1957731" cy="2962022"/>
          </a:xfrm>
          <a:prstGeom prst="rect">
            <a:avLst/>
          </a:prstGeom>
        </p:spPr>
      </p:pic>
      <p:pic>
        <p:nvPicPr>
          <p:cNvPr id="11" name="Image 10" descr="Une image contenant personne&#10;&#10;Description générée automatiquement">
            <a:extLst>
              <a:ext uri="{FF2B5EF4-FFF2-40B4-BE49-F238E27FC236}">
                <a16:creationId xmlns:a16="http://schemas.microsoft.com/office/drawing/2014/main" id="{AF86FD7C-4F1D-59F7-F51C-CD760B8C5164}"/>
              </a:ext>
            </a:extLst>
          </p:cNvPr>
          <p:cNvPicPr>
            <a:picLocks noChangeAspect="1"/>
          </p:cNvPicPr>
          <p:nvPr/>
        </p:nvPicPr>
        <p:blipFill>
          <a:blip r:embed="rId7"/>
          <a:stretch>
            <a:fillRect/>
          </a:stretch>
        </p:blipFill>
        <p:spPr>
          <a:xfrm>
            <a:off x="3269520" y="2215157"/>
            <a:ext cx="2369093" cy="3108446"/>
          </a:xfrm>
          <a:prstGeom prst="rect">
            <a:avLst/>
          </a:prstGeom>
        </p:spPr>
      </p:pic>
    </p:spTree>
    <p:extLst>
      <p:ext uri="{BB962C8B-B14F-4D97-AF65-F5344CB8AC3E}">
        <p14:creationId xmlns:p14="http://schemas.microsoft.com/office/powerpoint/2010/main" val="3806170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lgConfetti">
          <a:fgClr>
            <a:schemeClr val="accent3">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D543E5-4AB6-4644-BD23-7E1C7CA9780A}"/>
              </a:ext>
            </a:extLst>
          </p:cNvPr>
          <p:cNvSpPr>
            <a:spLocks noGrp="1"/>
          </p:cNvSpPr>
          <p:nvPr>
            <p:ph type="title"/>
          </p:nvPr>
        </p:nvSpPr>
        <p:spPr>
          <a:xfrm>
            <a:off x="380379" y="1771743"/>
            <a:ext cx="8473737" cy="4899304"/>
          </a:xfrm>
          <a:ln w="34925" cmpd="tri">
            <a:noFill/>
            <a:miter lim="800000"/>
          </a:ln>
        </p:spPr>
        <p:txBody>
          <a:bodyPr>
            <a:normAutofit/>
          </a:bodyPr>
          <a:lstStyle/>
          <a:p>
            <a:pPr marL="0" indent="0">
              <a:buClr>
                <a:srgbClr val="002060"/>
              </a:buClr>
              <a:buNone/>
            </a:pPr>
            <a:br>
              <a:rPr lang="fr-CA" sz="1600" b="1" dirty="0">
                <a:solidFill>
                  <a:schemeClr val="tx2"/>
                </a:solidFill>
                <a:latin typeface="Arial Bold"/>
              </a:rPr>
            </a:br>
            <a:r>
              <a:rPr lang="fr-CA" sz="1600" b="1" dirty="0">
                <a:solidFill>
                  <a:schemeClr val="tx2"/>
                </a:solidFill>
                <a:latin typeface="Arial Bold"/>
              </a:rPr>
              <a:t>RENÉ Grenier                                              MICHELINE Lefran</a:t>
            </a:r>
            <a:r>
              <a:rPr lang="fr-CA" sz="1600" b="1" dirty="0">
                <a:solidFill>
                  <a:schemeClr val="tx2">
                    <a:lumMod val="50000"/>
                  </a:schemeClr>
                </a:solidFill>
                <a:effectLst/>
                <a:latin typeface="Arial" panose="020B0604020202020204" pitchFamily="34" charset="0"/>
                <a:ea typeface="Times New Roman" panose="02020603050405020304" pitchFamily="18" charset="0"/>
              </a:rPr>
              <a:t>ç</a:t>
            </a:r>
            <a:r>
              <a:rPr lang="fr-CA" sz="1600" b="1" dirty="0">
                <a:solidFill>
                  <a:schemeClr val="tx2"/>
                </a:solidFill>
                <a:latin typeface="Arial Bold"/>
              </a:rPr>
              <a:t>ois</a:t>
            </a:r>
            <a:br>
              <a:rPr lang="fr-CA" sz="1600" b="1" dirty="0">
                <a:solidFill>
                  <a:schemeClr val="tx2"/>
                </a:solidFill>
                <a:latin typeface="Arial Bold"/>
              </a:rPr>
            </a:br>
            <a:br>
              <a:rPr lang="fr-CA" sz="1600" b="1" dirty="0">
                <a:solidFill>
                  <a:schemeClr val="tx2"/>
                </a:solidFill>
                <a:latin typeface="Arial Bold"/>
              </a:rPr>
            </a:br>
            <a:br>
              <a:rPr lang="fr-CA" sz="1600" b="1" dirty="0">
                <a:solidFill>
                  <a:schemeClr val="tx2"/>
                </a:solidFill>
                <a:latin typeface="Arial Bold"/>
              </a:rPr>
            </a:br>
            <a:br>
              <a:rPr lang="fr-CA" sz="1600" b="1" dirty="0">
                <a:solidFill>
                  <a:schemeClr val="tx2"/>
                </a:solidFill>
                <a:latin typeface="Arial Bold"/>
              </a:rPr>
            </a:br>
            <a:r>
              <a:rPr lang="fr-CA" sz="1600" b="1" dirty="0">
                <a:solidFill>
                  <a:schemeClr val="tx2"/>
                </a:solidFill>
                <a:latin typeface="Arial Bold"/>
              </a:rPr>
              <a:t>                  CLAUDE Larochelle                                     ROLAND Langevin</a:t>
            </a:r>
            <a:br>
              <a:rPr lang="fr-CA" sz="1600" b="1" dirty="0">
                <a:solidFill>
                  <a:schemeClr val="tx2"/>
                </a:solidFill>
                <a:latin typeface="Arial Bold"/>
              </a:rPr>
            </a:br>
            <a:br>
              <a:rPr lang="fr-CA" sz="1600" b="1" dirty="0">
                <a:solidFill>
                  <a:schemeClr val="tx2"/>
                </a:solidFill>
                <a:latin typeface="Arial Bold"/>
              </a:rPr>
            </a:br>
            <a:br>
              <a:rPr lang="fr-CA" sz="1600" b="1" dirty="0">
                <a:solidFill>
                  <a:schemeClr val="tx2"/>
                </a:solidFill>
                <a:latin typeface="Arial Bold"/>
              </a:rPr>
            </a:br>
            <a:br>
              <a:rPr lang="fr-CA" sz="1600" b="1" dirty="0">
                <a:solidFill>
                  <a:schemeClr val="tx2"/>
                </a:solidFill>
                <a:latin typeface="Arial Bold"/>
              </a:rPr>
            </a:br>
            <a:r>
              <a:rPr lang="fr-CA" sz="1600" b="1" dirty="0">
                <a:solidFill>
                  <a:schemeClr val="tx2"/>
                </a:solidFill>
                <a:latin typeface="Arial Bold"/>
              </a:rPr>
              <a:t>SYLVIE </a:t>
            </a:r>
            <a:r>
              <a:rPr lang="fr-CA" sz="1600" b="1" dirty="0" err="1">
                <a:solidFill>
                  <a:schemeClr val="tx2"/>
                </a:solidFill>
                <a:latin typeface="Arial Bold"/>
              </a:rPr>
              <a:t>Harrisson</a:t>
            </a:r>
            <a:r>
              <a:rPr lang="fr-CA" sz="1600" b="1" dirty="0">
                <a:solidFill>
                  <a:schemeClr val="tx2"/>
                </a:solidFill>
                <a:latin typeface="Arial Bold"/>
              </a:rPr>
              <a:t>                                                          DIANE Legros   </a:t>
            </a:r>
            <a:br>
              <a:rPr lang="fr-CA" sz="1600" b="1" dirty="0">
                <a:solidFill>
                  <a:schemeClr val="tx2"/>
                </a:solidFill>
                <a:latin typeface="Arial Bold"/>
              </a:rPr>
            </a:br>
            <a:br>
              <a:rPr lang="fr-CA" sz="1600" b="1" dirty="0">
                <a:solidFill>
                  <a:schemeClr val="tx2"/>
                </a:solidFill>
                <a:latin typeface="Arial Bold"/>
              </a:rPr>
            </a:br>
            <a:br>
              <a:rPr lang="fr-CA" sz="1600" b="1" dirty="0">
                <a:solidFill>
                  <a:schemeClr val="tx2"/>
                </a:solidFill>
                <a:latin typeface="Arial Bold"/>
              </a:rPr>
            </a:br>
            <a:br>
              <a:rPr lang="fr-CA" sz="1600" b="1" dirty="0">
                <a:solidFill>
                  <a:schemeClr val="tx2"/>
                </a:solidFill>
                <a:latin typeface="Arial Bold"/>
              </a:rPr>
            </a:br>
            <a:r>
              <a:rPr lang="fr-CA" sz="1600" b="1" dirty="0">
                <a:solidFill>
                  <a:schemeClr val="tx2"/>
                </a:solidFill>
                <a:latin typeface="Arial Bold"/>
              </a:rPr>
              <a:t>                  GHISLAIN Lavoie      		                	GERMAIN Boivin    </a:t>
            </a:r>
            <a:br>
              <a:rPr lang="fr-CA" sz="1600" b="1" dirty="0">
                <a:solidFill>
                  <a:schemeClr val="tx2"/>
                </a:solidFill>
                <a:latin typeface="Arial Bold"/>
              </a:rPr>
            </a:br>
            <a:br>
              <a:rPr lang="fr-CA" sz="1600" b="1" dirty="0">
                <a:solidFill>
                  <a:schemeClr val="tx2"/>
                </a:solidFill>
                <a:latin typeface="Arial Bold"/>
              </a:rPr>
            </a:br>
            <a:br>
              <a:rPr lang="fr-CA" sz="1600" b="1" dirty="0">
                <a:solidFill>
                  <a:schemeClr val="tx2"/>
                </a:solidFill>
                <a:latin typeface="Arial Bold"/>
              </a:rPr>
            </a:br>
            <a:r>
              <a:rPr lang="fr-CA" sz="1600" b="1" dirty="0">
                <a:solidFill>
                  <a:schemeClr val="tx2"/>
                </a:solidFill>
                <a:latin typeface="Arial Bold"/>
              </a:rPr>
              <a:t>GASTON Simard  	</a:t>
            </a:r>
            <a:r>
              <a:rPr lang="fr-CA" sz="1600" b="1" dirty="0">
                <a:solidFill>
                  <a:srgbClr val="C00000"/>
                </a:solidFill>
                <a:latin typeface="Arial Bold"/>
              </a:rPr>
              <a:t>				</a:t>
            </a:r>
            <a:r>
              <a:rPr lang="fr-CA" sz="1600" b="1" dirty="0">
                <a:solidFill>
                  <a:schemeClr val="tx2"/>
                </a:solidFill>
                <a:latin typeface="Arial Bold"/>
              </a:rPr>
              <a:t>PIERRE  Marquis </a:t>
            </a:r>
            <a:br>
              <a:rPr lang="fr-CA" sz="1400" b="1" dirty="0">
                <a:solidFill>
                  <a:schemeClr val="tx2">
                    <a:lumMod val="50000"/>
                  </a:schemeClr>
                </a:solidFill>
              </a:rPr>
            </a:br>
            <a:endParaRPr lang="fr-CA" dirty="0"/>
          </a:p>
        </p:txBody>
      </p:sp>
      <p:sp>
        <p:nvSpPr>
          <p:cNvPr id="3" name="Espace réservé du texte 2">
            <a:extLst>
              <a:ext uri="{FF2B5EF4-FFF2-40B4-BE49-F238E27FC236}">
                <a16:creationId xmlns:a16="http://schemas.microsoft.com/office/drawing/2014/main" id="{4FD2F3EA-D180-484D-9542-395B6684B819}"/>
              </a:ext>
            </a:extLst>
          </p:cNvPr>
          <p:cNvSpPr>
            <a:spLocks noGrp="1"/>
          </p:cNvSpPr>
          <p:nvPr>
            <p:ph type="body" idx="1"/>
          </p:nvPr>
        </p:nvSpPr>
        <p:spPr>
          <a:xfrm>
            <a:off x="322081" y="237202"/>
            <a:ext cx="8477820" cy="1056339"/>
          </a:xfr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txBody>
          <a:bodyPr>
            <a:normAutofit lnSpcReduction="10000"/>
          </a:bodyPr>
          <a:lstStyle/>
          <a:p>
            <a:pPr algn="ctr"/>
            <a:r>
              <a:rPr lang="fr-CA" b="1" dirty="0" err="1">
                <a:solidFill>
                  <a:schemeClr val="tx1"/>
                </a:solidFill>
                <a:latin typeface="Algerian" panose="04020705040A02060702" pitchFamily="82" charset="0"/>
              </a:rPr>
              <a:t>CoMiWEB</a:t>
            </a:r>
            <a:r>
              <a:rPr lang="fr-CA" b="1" dirty="0">
                <a:solidFill>
                  <a:schemeClr val="tx1"/>
                </a:solidFill>
                <a:latin typeface="Algerian" panose="04020705040A02060702" pitchFamily="82" charset="0"/>
              </a:rPr>
              <a:t> 2022-23</a:t>
            </a:r>
          </a:p>
          <a:p>
            <a:pPr algn="ctr"/>
            <a:r>
              <a:rPr lang="fr-CA" sz="2200" b="1" dirty="0">
                <a:solidFill>
                  <a:schemeClr val="tx1"/>
                </a:solidFill>
                <a:latin typeface="Arial Bold"/>
              </a:rPr>
              <a:t>Par Jean-Marc Demers et Guy Abel</a:t>
            </a:r>
          </a:p>
        </p:txBody>
      </p:sp>
      <p:sp>
        <p:nvSpPr>
          <p:cNvPr id="4" name="Espace réservé du pied de page 3">
            <a:extLst>
              <a:ext uri="{FF2B5EF4-FFF2-40B4-BE49-F238E27FC236}">
                <a16:creationId xmlns:a16="http://schemas.microsoft.com/office/drawing/2014/main" id="{B2ADE4FD-280B-4B1E-A6E6-818595A9C5CC}"/>
              </a:ext>
            </a:extLst>
          </p:cNvPr>
          <p:cNvSpPr>
            <a:spLocks noGrp="1"/>
          </p:cNvSpPr>
          <p:nvPr>
            <p:ph type="ftr" sz="quarter" idx="11"/>
          </p:nvPr>
        </p:nvSpPr>
        <p:spPr>
          <a:xfrm>
            <a:off x="1172928" y="6605021"/>
            <a:ext cx="6320692" cy="161486"/>
          </a:xfrm>
        </p:spPr>
        <p:txBody>
          <a:bodyPr/>
          <a:lstStyle/>
          <a:p>
            <a:pPr algn="ctr"/>
            <a:r>
              <a:rPr lang="en-US" dirty="0"/>
              <a:t>AGA-Québec 2023 </a:t>
            </a:r>
          </a:p>
        </p:txBody>
      </p:sp>
      <p:pic>
        <p:nvPicPr>
          <p:cNvPr id="10" name="Image 9">
            <a:extLst>
              <a:ext uri="{FF2B5EF4-FFF2-40B4-BE49-F238E27FC236}">
                <a16:creationId xmlns:a16="http://schemas.microsoft.com/office/drawing/2014/main" id="{C25FF294-0582-4E12-8EA7-D98FA756592A}"/>
              </a:ext>
            </a:extLst>
          </p:cNvPr>
          <p:cNvPicPr>
            <a:picLocks noChangeAspect="1"/>
          </p:cNvPicPr>
          <p:nvPr/>
        </p:nvPicPr>
        <p:blipFill>
          <a:blip r:embed="rId3"/>
          <a:stretch>
            <a:fillRect/>
          </a:stretch>
        </p:blipFill>
        <p:spPr>
          <a:xfrm>
            <a:off x="549631" y="237203"/>
            <a:ext cx="939327" cy="1056338"/>
          </a:xfrm>
          <a:prstGeom prst="rect">
            <a:avLst/>
          </a:prstGeom>
        </p:spPr>
      </p:pic>
      <p:pic>
        <p:nvPicPr>
          <p:cNvPr id="7" name="Image 6">
            <a:extLst>
              <a:ext uri="{FF2B5EF4-FFF2-40B4-BE49-F238E27FC236}">
                <a16:creationId xmlns:a16="http://schemas.microsoft.com/office/drawing/2014/main" id="{4FE4FDB4-9EA2-C21B-4AA8-36B296C55DF4}"/>
              </a:ext>
            </a:extLst>
          </p:cNvPr>
          <p:cNvPicPr>
            <a:picLocks noChangeAspect="1"/>
          </p:cNvPicPr>
          <p:nvPr/>
        </p:nvPicPr>
        <p:blipFill>
          <a:blip r:embed="rId4"/>
          <a:stretch>
            <a:fillRect/>
          </a:stretch>
        </p:blipFill>
        <p:spPr>
          <a:xfrm>
            <a:off x="99417" y="6094860"/>
            <a:ext cx="792549" cy="640135"/>
          </a:xfrm>
          <a:prstGeom prst="rect">
            <a:avLst/>
          </a:prstGeom>
        </p:spPr>
      </p:pic>
      <p:pic>
        <p:nvPicPr>
          <p:cNvPr id="8" name="Image 7">
            <a:extLst>
              <a:ext uri="{FF2B5EF4-FFF2-40B4-BE49-F238E27FC236}">
                <a16:creationId xmlns:a16="http://schemas.microsoft.com/office/drawing/2014/main" id="{3D62EC1D-916A-176C-B44B-59B87F353DA8}"/>
              </a:ext>
            </a:extLst>
          </p:cNvPr>
          <p:cNvPicPr>
            <a:picLocks noChangeAspect="1"/>
          </p:cNvPicPr>
          <p:nvPr/>
        </p:nvPicPr>
        <p:blipFill>
          <a:blip r:embed="rId5"/>
          <a:stretch>
            <a:fillRect/>
          </a:stretch>
        </p:blipFill>
        <p:spPr>
          <a:xfrm>
            <a:off x="7627434" y="237202"/>
            <a:ext cx="1155202" cy="1091279"/>
          </a:xfrm>
          <a:prstGeom prst="rect">
            <a:avLst/>
          </a:prstGeom>
        </p:spPr>
      </p:pic>
      <p:pic>
        <p:nvPicPr>
          <p:cNvPr id="6" name="Image 5" descr="René Grenier">
            <a:extLst>
              <a:ext uri="{FF2B5EF4-FFF2-40B4-BE49-F238E27FC236}">
                <a16:creationId xmlns:a16="http://schemas.microsoft.com/office/drawing/2014/main" id="{AA05ECA5-6500-0962-BAC9-258F7E7AE5E7}"/>
              </a:ext>
            </a:extLst>
          </p:cNvPr>
          <p:cNvPicPr>
            <a:picLocks noChangeAspect="1"/>
          </p:cNvPicPr>
          <p:nvPr/>
        </p:nvPicPr>
        <p:blipFill>
          <a:blip r:embed="rId6"/>
          <a:stretch>
            <a:fillRect/>
          </a:stretch>
        </p:blipFill>
        <p:spPr>
          <a:xfrm>
            <a:off x="2050253" y="1927635"/>
            <a:ext cx="998034" cy="998034"/>
          </a:xfrm>
          <a:prstGeom prst="rect">
            <a:avLst/>
          </a:prstGeom>
        </p:spPr>
      </p:pic>
      <p:sp>
        <p:nvSpPr>
          <p:cNvPr id="9" name="ZoneTexte 8">
            <a:extLst>
              <a:ext uri="{FF2B5EF4-FFF2-40B4-BE49-F238E27FC236}">
                <a16:creationId xmlns:a16="http://schemas.microsoft.com/office/drawing/2014/main" id="{50E2B919-737F-F50E-B160-6D160BABB9EE}"/>
              </a:ext>
            </a:extLst>
          </p:cNvPr>
          <p:cNvSpPr txBox="1"/>
          <p:nvPr/>
        </p:nvSpPr>
        <p:spPr>
          <a:xfrm>
            <a:off x="2050253" y="1347976"/>
            <a:ext cx="4863630" cy="369332"/>
          </a:xfrm>
          <a:prstGeom prst="rect">
            <a:avLst/>
          </a:prstGeom>
          <a:noFill/>
          <a:ln>
            <a:solidFill>
              <a:schemeClr val="tx1"/>
            </a:solidFill>
            <a:prstDash val="sysDot"/>
          </a:ln>
        </p:spPr>
        <p:txBody>
          <a:bodyPr wrap="square" rtlCol="0">
            <a:spAutoFit/>
          </a:bodyPr>
          <a:lstStyle/>
          <a:p>
            <a:pPr algn="ctr"/>
            <a:r>
              <a:rPr lang="fr-CA" b="1" dirty="0">
                <a:solidFill>
                  <a:srgbClr val="002060"/>
                </a:solidFill>
                <a:latin typeface="Arial" panose="020B0604020202020204" pitchFamily="34" charset="0"/>
                <a:cs typeface="Arial" panose="020B0604020202020204" pitchFamily="34" charset="0"/>
              </a:rPr>
              <a:t>Autres membres de l’équipe du </a:t>
            </a:r>
            <a:r>
              <a:rPr lang="fr-CA" b="1" dirty="0" err="1">
                <a:solidFill>
                  <a:srgbClr val="002060"/>
                </a:solidFill>
                <a:latin typeface="Arial" panose="020B0604020202020204" pitchFamily="34" charset="0"/>
                <a:cs typeface="Arial" panose="020B0604020202020204" pitchFamily="34" charset="0"/>
              </a:rPr>
              <a:t>ComiWeb</a:t>
            </a:r>
            <a:r>
              <a:rPr lang="fr-CA" b="1" dirty="0">
                <a:solidFill>
                  <a:srgbClr val="002060"/>
                </a:solidFill>
                <a:latin typeface="Arial" panose="020B0604020202020204" pitchFamily="34" charset="0"/>
                <a:cs typeface="Arial" panose="020B0604020202020204" pitchFamily="34" charset="0"/>
              </a:rPr>
              <a:t>  </a:t>
            </a:r>
          </a:p>
        </p:txBody>
      </p:sp>
      <p:pic>
        <p:nvPicPr>
          <p:cNvPr id="12" name="Image 11" descr="Une image contenant texte, personne, debout, pose&#10;&#10;Description générée automatiquement">
            <a:extLst>
              <a:ext uri="{FF2B5EF4-FFF2-40B4-BE49-F238E27FC236}">
                <a16:creationId xmlns:a16="http://schemas.microsoft.com/office/drawing/2014/main" id="{9E1B1D6B-DB50-2D0E-BCEF-3981696F8D3A}"/>
              </a:ext>
            </a:extLst>
          </p:cNvPr>
          <p:cNvPicPr>
            <a:picLocks noChangeAspect="1"/>
          </p:cNvPicPr>
          <p:nvPr/>
        </p:nvPicPr>
        <p:blipFill>
          <a:blip r:embed="rId7"/>
          <a:stretch>
            <a:fillRect/>
          </a:stretch>
        </p:blipFill>
        <p:spPr>
          <a:xfrm>
            <a:off x="7093747" y="1867203"/>
            <a:ext cx="1086458" cy="1045789"/>
          </a:xfrm>
          <a:prstGeom prst="rect">
            <a:avLst/>
          </a:prstGeom>
        </p:spPr>
      </p:pic>
      <p:pic>
        <p:nvPicPr>
          <p:cNvPr id="14" name="Image 13">
            <a:extLst>
              <a:ext uri="{FF2B5EF4-FFF2-40B4-BE49-F238E27FC236}">
                <a16:creationId xmlns:a16="http://schemas.microsoft.com/office/drawing/2014/main" id="{B71463EB-B4F0-A01E-1D7A-3794273BACD9}"/>
              </a:ext>
            </a:extLst>
          </p:cNvPr>
          <p:cNvPicPr>
            <a:picLocks noChangeAspect="1"/>
          </p:cNvPicPr>
          <p:nvPr/>
        </p:nvPicPr>
        <p:blipFill>
          <a:blip r:embed="rId8"/>
          <a:stretch>
            <a:fillRect/>
          </a:stretch>
        </p:blipFill>
        <p:spPr>
          <a:xfrm>
            <a:off x="549631" y="2571175"/>
            <a:ext cx="792549" cy="1052789"/>
          </a:xfrm>
          <a:prstGeom prst="rect">
            <a:avLst/>
          </a:prstGeom>
        </p:spPr>
      </p:pic>
      <p:pic>
        <p:nvPicPr>
          <p:cNvPr id="16" name="Image 15" descr="Une image contenant personne, homme, costume, cravate&#10;&#10;Description générée automatiquement">
            <a:extLst>
              <a:ext uri="{FF2B5EF4-FFF2-40B4-BE49-F238E27FC236}">
                <a16:creationId xmlns:a16="http://schemas.microsoft.com/office/drawing/2014/main" id="{5A78D554-79B1-C8C4-A898-64430F549717}"/>
              </a:ext>
            </a:extLst>
          </p:cNvPr>
          <p:cNvPicPr>
            <a:picLocks noChangeAspect="1"/>
          </p:cNvPicPr>
          <p:nvPr/>
        </p:nvPicPr>
        <p:blipFill>
          <a:blip r:embed="rId9"/>
          <a:stretch>
            <a:fillRect/>
          </a:stretch>
        </p:blipFill>
        <p:spPr>
          <a:xfrm>
            <a:off x="4359754" y="2654336"/>
            <a:ext cx="1047750" cy="1095375"/>
          </a:xfrm>
          <a:prstGeom prst="rect">
            <a:avLst/>
          </a:prstGeom>
        </p:spPr>
      </p:pic>
      <p:pic>
        <p:nvPicPr>
          <p:cNvPr id="18" name="Image 17" descr="Une image contenant texte, personne, intérieur, pose&#10;&#10;Description générée automatiquement">
            <a:extLst>
              <a:ext uri="{FF2B5EF4-FFF2-40B4-BE49-F238E27FC236}">
                <a16:creationId xmlns:a16="http://schemas.microsoft.com/office/drawing/2014/main" id="{13DB040D-FB9A-9C82-DEE5-73DBC291EF7D}"/>
              </a:ext>
            </a:extLst>
          </p:cNvPr>
          <p:cNvPicPr>
            <a:picLocks noChangeAspect="1"/>
          </p:cNvPicPr>
          <p:nvPr/>
        </p:nvPicPr>
        <p:blipFill>
          <a:blip r:embed="rId10"/>
          <a:stretch>
            <a:fillRect/>
          </a:stretch>
        </p:blipFill>
        <p:spPr>
          <a:xfrm>
            <a:off x="2327158" y="3448354"/>
            <a:ext cx="1047750" cy="1008168"/>
          </a:xfrm>
          <a:prstGeom prst="rect">
            <a:avLst/>
          </a:prstGeom>
        </p:spPr>
      </p:pic>
      <p:pic>
        <p:nvPicPr>
          <p:cNvPr id="20" name="Image 19" descr="Une image contenant texte, personne, intérieur, pose&#10;&#10;Description générée automatiquement">
            <a:extLst>
              <a:ext uri="{FF2B5EF4-FFF2-40B4-BE49-F238E27FC236}">
                <a16:creationId xmlns:a16="http://schemas.microsoft.com/office/drawing/2014/main" id="{39B51793-F929-4689-921F-A54A4C98B63D}"/>
              </a:ext>
            </a:extLst>
          </p:cNvPr>
          <p:cNvPicPr>
            <a:picLocks noChangeAspect="1"/>
          </p:cNvPicPr>
          <p:nvPr/>
        </p:nvPicPr>
        <p:blipFill>
          <a:blip r:embed="rId11"/>
          <a:stretch>
            <a:fillRect/>
          </a:stretch>
        </p:blipFill>
        <p:spPr>
          <a:xfrm>
            <a:off x="7013133" y="3623964"/>
            <a:ext cx="1086460" cy="1045790"/>
          </a:xfrm>
          <a:prstGeom prst="rect">
            <a:avLst/>
          </a:prstGeom>
        </p:spPr>
      </p:pic>
      <p:pic>
        <p:nvPicPr>
          <p:cNvPr id="22" name="Image 21" descr="Une image contenant texte&#10;&#10;Description générée automatiquement">
            <a:extLst>
              <a:ext uri="{FF2B5EF4-FFF2-40B4-BE49-F238E27FC236}">
                <a16:creationId xmlns:a16="http://schemas.microsoft.com/office/drawing/2014/main" id="{1C4BF248-C78F-05C1-4428-FAD8D9691474}"/>
              </a:ext>
            </a:extLst>
          </p:cNvPr>
          <p:cNvPicPr>
            <a:picLocks noChangeAspect="1"/>
          </p:cNvPicPr>
          <p:nvPr/>
        </p:nvPicPr>
        <p:blipFill>
          <a:blip r:embed="rId12"/>
          <a:stretch>
            <a:fillRect/>
          </a:stretch>
        </p:blipFill>
        <p:spPr>
          <a:xfrm>
            <a:off x="4359754" y="4356402"/>
            <a:ext cx="1047750" cy="1010441"/>
          </a:xfrm>
          <a:prstGeom prst="rect">
            <a:avLst/>
          </a:prstGeom>
        </p:spPr>
      </p:pic>
      <p:pic>
        <p:nvPicPr>
          <p:cNvPr id="24" name="Image 23" descr="Une image contenant personne, pose&#10;&#10;Description générée automatiquement">
            <a:extLst>
              <a:ext uri="{FF2B5EF4-FFF2-40B4-BE49-F238E27FC236}">
                <a16:creationId xmlns:a16="http://schemas.microsoft.com/office/drawing/2014/main" id="{E2759DA4-A43E-0082-C995-A4B1D40DB07E}"/>
              </a:ext>
            </a:extLst>
          </p:cNvPr>
          <p:cNvPicPr>
            <a:picLocks noChangeAspect="1"/>
          </p:cNvPicPr>
          <p:nvPr/>
        </p:nvPicPr>
        <p:blipFill>
          <a:blip r:embed="rId13"/>
          <a:stretch>
            <a:fillRect/>
          </a:stretch>
        </p:blipFill>
        <p:spPr>
          <a:xfrm>
            <a:off x="257668" y="4385267"/>
            <a:ext cx="1084644" cy="1045790"/>
          </a:xfrm>
          <a:prstGeom prst="rect">
            <a:avLst/>
          </a:prstGeom>
        </p:spPr>
      </p:pic>
      <p:pic>
        <p:nvPicPr>
          <p:cNvPr id="11" name="Image 10">
            <a:extLst>
              <a:ext uri="{FF2B5EF4-FFF2-40B4-BE49-F238E27FC236}">
                <a16:creationId xmlns:a16="http://schemas.microsoft.com/office/drawing/2014/main" id="{0CC973E8-AE58-2C9F-0BB9-16EAC8988D82}"/>
              </a:ext>
            </a:extLst>
          </p:cNvPr>
          <p:cNvPicPr>
            <a:picLocks noChangeAspect="1"/>
          </p:cNvPicPr>
          <p:nvPr/>
        </p:nvPicPr>
        <p:blipFill>
          <a:blip r:embed="rId14"/>
          <a:srcRect/>
          <a:stretch/>
        </p:blipFill>
        <p:spPr>
          <a:xfrm>
            <a:off x="5971823" y="5463772"/>
            <a:ext cx="942060" cy="1157026"/>
          </a:xfrm>
          <a:prstGeom prst="rect">
            <a:avLst/>
          </a:prstGeom>
        </p:spPr>
      </p:pic>
      <p:pic>
        <p:nvPicPr>
          <p:cNvPr id="13" name="Image 12" descr="Une image contenant texte, homme, personne, intérieur&#10;&#10;Description générée automatiquement">
            <a:extLst>
              <a:ext uri="{FF2B5EF4-FFF2-40B4-BE49-F238E27FC236}">
                <a16:creationId xmlns:a16="http://schemas.microsoft.com/office/drawing/2014/main" id="{B5F704A5-2A1C-B68E-B708-3E033A2304C0}"/>
              </a:ext>
            </a:extLst>
          </p:cNvPr>
          <p:cNvPicPr>
            <a:picLocks noChangeAspect="1"/>
          </p:cNvPicPr>
          <p:nvPr/>
        </p:nvPicPr>
        <p:blipFill>
          <a:blip r:embed="rId15"/>
          <a:stretch>
            <a:fillRect/>
          </a:stretch>
        </p:blipFill>
        <p:spPr>
          <a:xfrm>
            <a:off x="2196102" y="5569863"/>
            <a:ext cx="1038184" cy="998034"/>
          </a:xfrm>
          <a:prstGeom prst="rect">
            <a:avLst/>
          </a:prstGeom>
        </p:spPr>
      </p:pic>
    </p:spTree>
    <p:extLst>
      <p:ext uri="{BB962C8B-B14F-4D97-AF65-F5344CB8AC3E}">
        <p14:creationId xmlns:p14="http://schemas.microsoft.com/office/powerpoint/2010/main" val="94876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pattFill prst="lgConfetti">
          <a:fgClr>
            <a:schemeClr val="accent3">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D543E5-4AB6-4644-BD23-7E1C7CA9780A}"/>
              </a:ext>
            </a:extLst>
          </p:cNvPr>
          <p:cNvSpPr>
            <a:spLocks noGrp="1"/>
          </p:cNvSpPr>
          <p:nvPr>
            <p:ph type="title"/>
          </p:nvPr>
        </p:nvSpPr>
        <p:spPr>
          <a:xfrm>
            <a:off x="1050218" y="1393903"/>
            <a:ext cx="7168232" cy="4694664"/>
          </a:xfrm>
          <a:ln w="34925" cmpd="tri">
            <a:noFill/>
            <a:miter lim="800000"/>
          </a:ln>
        </p:spPr>
        <p:txBody>
          <a:bodyPr>
            <a:normAutofit fontScale="90000"/>
          </a:bodyPr>
          <a:lstStyle/>
          <a:p>
            <a:pPr>
              <a:tabLst>
                <a:tab pos="270510" algn="l"/>
                <a:tab pos="630555" algn="l"/>
              </a:tabLst>
            </a:pPr>
            <a:br>
              <a:rPr lang="fr-CA" sz="1800" i="1" dirty="0">
                <a:latin typeface="Arial" panose="020B0604020202020204" pitchFamily="34" charset="0"/>
                <a:ea typeface="Times New Roman" panose="02020603050405020304" pitchFamily="18" charset="0"/>
              </a:rPr>
            </a:br>
            <a:r>
              <a:rPr lang="fr-FR" sz="1800" dirty="0">
                <a:solidFill>
                  <a:srgbClr val="00000A"/>
                </a:solidFill>
                <a:effectLst/>
                <a:latin typeface="Arial" panose="020B0604020202020204" pitchFamily="34" charset="0"/>
                <a:ea typeface="Times New Roman" panose="02020603050405020304" pitchFamily="18" charset="0"/>
              </a:rPr>
              <a:t>Dû à l'intérêt des présentations mises en place par le </a:t>
            </a:r>
            <a:r>
              <a:rPr lang="fr-FR" sz="1800" dirty="0" err="1">
                <a:solidFill>
                  <a:srgbClr val="00000A"/>
                </a:solidFill>
                <a:effectLst/>
                <a:latin typeface="Arial" panose="020B0604020202020204" pitchFamily="34" charset="0"/>
                <a:ea typeface="Times New Roman" panose="02020603050405020304" pitchFamily="18" charset="0"/>
              </a:rPr>
              <a:t>ComiWeb</a:t>
            </a:r>
            <a:r>
              <a:rPr lang="fr-FR" sz="1800" dirty="0">
                <a:solidFill>
                  <a:srgbClr val="00000A"/>
                </a:solidFill>
                <a:effectLst/>
                <a:latin typeface="Arial" panose="020B0604020202020204" pitchFamily="34" charset="0"/>
                <a:ea typeface="Times New Roman" panose="02020603050405020304" pitchFamily="18" charset="0"/>
              </a:rPr>
              <a:t>, la Section a décidé d'offrir aux présentatrices/</a:t>
            </a:r>
            <a:r>
              <a:rPr lang="fr-FR" sz="1800" dirty="0" err="1">
                <a:solidFill>
                  <a:srgbClr val="00000A"/>
                </a:solidFill>
                <a:effectLst/>
                <a:latin typeface="Arial" panose="020B0604020202020204" pitchFamily="34" charset="0"/>
                <a:ea typeface="Times New Roman" panose="02020603050405020304" pitchFamily="18" charset="0"/>
              </a:rPr>
              <a:t>teurs</a:t>
            </a:r>
            <a:r>
              <a:rPr lang="fr-FR" sz="1800" dirty="0">
                <a:solidFill>
                  <a:srgbClr val="00000A"/>
                </a:solidFill>
                <a:effectLst/>
                <a:latin typeface="Arial" panose="020B0604020202020204" pitchFamily="34" charset="0"/>
                <a:ea typeface="Times New Roman" panose="02020603050405020304" pitchFamily="18" charset="0"/>
              </a:rPr>
              <a:t> un Certificat de reconnaissance parce qu’ils </a:t>
            </a:r>
            <a:r>
              <a:rPr lang="fr-CA" sz="1800" dirty="0">
                <a:solidFill>
                  <a:srgbClr val="00000A"/>
                </a:solidFill>
                <a:effectLst/>
                <a:latin typeface="Arial" panose="020B0604020202020204" pitchFamily="34" charset="0"/>
                <a:ea typeface="Times New Roman" panose="02020603050405020304" pitchFamily="18" charset="0"/>
              </a:rPr>
              <a:t>ont permis en 2022-23 de faire rayonner notre Association grâce à leur contribution à nos activités. </a:t>
            </a:r>
            <a:br>
              <a:rPr lang="fr-CA" sz="2000" dirty="0">
                <a:solidFill>
                  <a:srgbClr val="00000A"/>
                </a:solidFill>
                <a:effectLst/>
                <a:latin typeface="Arial" panose="020B0604020202020204" pitchFamily="34" charset="0"/>
                <a:ea typeface="Times New Roman" panose="02020603050405020304" pitchFamily="18" charset="0"/>
              </a:rPr>
            </a:br>
            <a:br>
              <a:rPr lang="fr-CA" sz="2000" dirty="0">
                <a:effectLst/>
                <a:ea typeface="Times New Roman" panose="02020603050405020304" pitchFamily="18" charset="0"/>
              </a:rPr>
            </a:br>
            <a:r>
              <a:rPr lang="fr-CA" sz="2000" dirty="0">
                <a:effectLst/>
                <a:ea typeface="Times New Roman" panose="02020603050405020304" pitchFamily="18" charset="0"/>
              </a:rPr>
              <a:t>N</a:t>
            </a:r>
            <a:r>
              <a:rPr lang="fr-CA"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ous avons invité les </a:t>
            </a:r>
            <a:r>
              <a:rPr lang="fr-FR"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membres des autres sections du Québec</a:t>
            </a:r>
            <a:r>
              <a:rPr lang="fr-CA"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à nos visioconférences et nous avons </a:t>
            </a:r>
            <a:r>
              <a:rPr lang="fr-FR"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avec plaisir réussi à dépasser 200 inscriptions.</a:t>
            </a:r>
            <a:r>
              <a:rPr lang="fr-CA"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Guy a conçu des sondages d’appréciation post-activités, les résultats sont très positifs et plusieurs bonnes suggestions pour le futur ont été faites. Au total, nous pensons avoir intéressé plus de 1500 membres de notre section et du Québec.</a:t>
            </a:r>
            <a:br>
              <a:rPr lang="fr-CA" sz="1800" i="1" dirty="0">
                <a:effectLst/>
                <a:latin typeface="Arial" panose="020B0604020202020204" pitchFamily="34" charset="0"/>
                <a:ea typeface="Times New Roman" panose="02020603050405020304" pitchFamily="18" charset="0"/>
                <a:cs typeface="Arial" panose="020B0604020202020204" pitchFamily="34" charset="0"/>
              </a:rPr>
            </a:br>
            <a:br>
              <a:rPr lang="fr-CA" sz="1800" dirty="0">
                <a:effectLst/>
                <a:latin typeface="Arial" panose="020B0604020202020204" pitchFamily="34" charset="0"/>
                <a:ea typeface="Times New Roman" panose="02020603050405020304" pitchFamily="18" charset="0"/>
                <a:cs typeface="Arial" panose="020B0604020202020204" pitchFamily="34" charset="0"/>
              </a:rPr>
            </a:br>
            <a:br>
              <a:rPr lang="fr-CA" sz="1800" dirty="0">
                <a:effectLst/>
                <a:latin typeface="Arial" panose="020B0604020202020204" pitchFamily="34" charset="0"/>
                <a:ea typeface="Times New Roman" panose="02020603050405020304" pitchFamily="18" charset="0"/>
              </a:rPr>
            </a:br>
            <a:r>
              <a:rPr lang="fr-FR" sz="1800" dirty="0">
                <a:solidFill>
                  <a:srgbClr val="000000"/>
                </a:solidFill>
                <a:effectLst/>
                <a:latin typeface="Arial" panose="020B0604020202020204" pitchFamily="34" charset="0"/>
                <a:ea typeface="MS Mincho" panose="02020609040205080304" pitchFamily="49" charset="-128"/>
                <a:cs typeface="Tahoma" panose="020B0604030504040204" pitchFamily="34" charset="0"/>
              </a:rPr>
              <a:t>Les récipiendaires absents recevront leur Certificat par courrier.</a:t>
            </a:r>
            <a:br>
              <a:rPr lang="fr-CA" sz="1800" dirty="0">
                <a:solidFill>
                  <a:srgbClr val="000000"/>
                </a:solidFill>
                <a:effectLst/>
                <a:latin typeface="Avenir Light"/>
                <a:ea typeface="MS Mincho" panose="02020609040205080304" pitchFamily="49" charset="-128"/>
                <a:cs typeface="Tahoma" panose="020B0604030504040204" pitchFamily="34" charset="0"/>
              </a:rPr>
            </a:br>
            <a:r>
              <a:rPr lang="fr-FR" sz="1800" dirty="0">
                <a:solidFill>
                  <a:srgbClr val="000000"/>
                </a:solidFill>
                <a:effectLst/>
                <a:latin typeface="Arial" panose="020B0604020202020204" pitchFamily="34" charset="0"/>
                <a:ea typeface="MS Mincho" panose="02020609040205080304" pitchFamily="49" charset="-128"/>
                <a:cs typeface="Tahoma" panose="020B0604030504040204" pitchFamily="34" charset="0"/>
              </a:rPr>
              <a:t> </a:t>
            </a:r>
            <a:br>
              <a:rPr lang="fr-CA" sz="1800" dirty="0">
                <a:solidFill>
                  <a:srgbClr val="000000"/>
                </a:solidFill>
                <a:effectLst/>
                <a:latin typeface="Avenir Light"/>
                <a:ea typeface="MS Mincho" panose="02020609040205080304" pitchFamily="49" charset="-128"/>
                <a:cs typeface="Tahoma" panose="020B0604030504040204" pitchFamily="34" charset="0"/>
              </a:rPr>
            </a:br>
            <a:r>
              <a:rPr lang="fr-CA" sz="1800" u="sng" dirty="0">
                <a:solidFill>
                  <a:srgbClr val="00000A"/>
                </a:solidFill>
                <a:effectLst/>
                <a:latin typeface="Arial" panose="020B0604020202020204" pitchFamily="34" charset="0"/>
                <a:ea typeface="Times New Roman" panose="02020603050405020304" pitchFamily="18" charset="0"/>
              </a:rPr>
              <a:t>Voici les RÉCIPIENDAIRES D’UN CERTIFICAT: </a:t>
            </a:r>
            <a:br>
              <a:rPr lang="fr-CA" sz="1800" dirty="0">
                <a:effectLst/>
                <a:latin typeface="Calibri" panose="020F0502020204030204" pitchFamily="34" charset="0"/>
                <a:ea typeface="Times New Roman" panose="02020603050405020304" pitchFamily="18" charset="0"/>
                <a:cs typeface="Times New Roman" panose="02020603050405020304" pitchFamily="18" charset="0"/>
              </a:rPr>
            </a:br>
            <a:endParaRPr lang="fr-CA" dirty="0"/>
          </a:p>
        </p:txBody>
      </p:sp>
      <p:sp>
        <p:nvSpPr>
          <p:cNvPr id="3" name="Espace réservé du texte 2">
            <a:extLst>
              <a:ext uri="{FF2B5EF4-FFF2-40B4-BE49-F238E27FC236}">
                <a16:creationId xmlns:a16="http://schemas.microsoft.com/office/drawing/2014/main" id="{4FD2F3EA-D180-484D-9542-395B6684B819}"/>
              </a:ext>
            </a:extLst>
          </p:cNvPr>
          <p:cNvSpPr>
            <a:spLocks noGrp="1"/>
          </p:cNvSpPr>
          <p:nvPr>
            <p:ph type="body" idx="1"/>
          </p:nvPr>
        </p:nvSpPr>
        <p:spPr>
          <a:xfrm>
            <a:off x="322081" y="237202"/>
            <a:ext cx="8477820" cy="1056339"/>
          </a:xfr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txBody>
          <a:bodyPr>
            <a:normAutofit lnSpcReduction="10000"/>
          </a:bodyPr>
          <a:lstStyle/>
          <a:p>
            <a:pPr algn="ctr"/>
            <a:r>
              <a:rPr lang="fr-CA" b="1" dirty="0" err="1">
                <a:solidFill>
                  <a:schemeClr val="tx1"/>
                </a:solidFill>
                <a:latin typeface="Algerian" panose="04020705040A02060702" pitchFamily="82" charset="0"/>
              </a:rPr>
              <a:t>CoMiWEB</a:t>
            </a:r>
            <a:r>
              <a:rPr lang="fr-CA" b="1" dirty="0">
                <a:solidFill>
                  <a:schemeClr val="tx1"/>
                </a:solidFill>
                <a:latin typeface="Algerian" panose="04020705040A02060702" pitchFamily="82" charset="0"/>
              </a:rPr>
              <a:t> 2022-23</a:t>
            </a:r>
          </a:p>
          <a:p>
            <a:pPr algn="ctr"/>
            <a:r>
              <a:rPr lang="fr-CA" sz="2200" b="1" dirty="0">
                <a:solidFill>
                  <a:schemeClr val="tx1"/>
                </a:solidFill>
                <a:latin typeface="Arial Bold"/>
              </a:rPr>
              <a:t>Par Jean-Marc Demers et Guy Abel</a:t>
            </a:r>
          </a:p>
        </p:txBody>
      </p:sp>
      <p:sp>
        <p:nvSpPr>
          <p:cNvPr id="4" name="Espace réservé du pied de page 3">
            <a:extLst>
              <a:ext uri="{FF2B5EF4-FFF2-40B4-BE49-F238E27FC236}">
                <a16:creationId xmlns:a16="http://schemas.microsoft.com/office/drawing/2014/main" id="{B2ADE4FD-280B-4B1E-A6E6-818595A9C5CC}"/>
              </a:ext>
            </a:extLst>
          </p:cNvPr>
          <p:cNvSpPr>
            <a:spLocks noGrp="1"/>
          </p:cNvSpPr>
          <p:nvPr>
            <p:ph type="ftr" sz="quarter" idx="11"/>
          </p:nvPr>
        </p:nvSpPr>
        <p:spPr>
          <a:xfrm>
            <a:off x="1215483" y="6517759"/>
            <a:ext cx="6869151" cy="217236"/>
          </a:xfrm>
        </p:spPr>
        <p:txBody>
          <a:bodyPr/>
          <a:lstStyle/>
          <a:p>
            <a:pPr algn="ctr"/>
            <a:r>
              <a:rPr lang="en-US"/>
              <a:t>AGA-Québec 2023 </a:t>
            </a:r>
            <a:endParaRPr lang="en-US" dirty="0"/>
          </a:p>
        </p:txBody>
      </p:sp>
      <p:pic>
        <p:nvPicPr>
          <p:cNvPr id="10" name="Image 9">
            <a:extLst>
              <a:ext uri="{FF2B5EF4-FFF2-40B4-BE49-F238E27FC236}">
                <a16:creationId xmlns:a16="http://schemas.microsoft.com/office/drawing/2014/main" id="{C25FF294-0582-4E12-8EA7-D98FA756592A}"/>
              </a:ext>
            </a:extLst>
          </p:cNvPr>
          <p:cNvPicPr>
            <a:picLocks noChangeAspect="1"/>
          </p:cNvPicPr>
          <p:nvPr/>
        </p:nvPicPr>
        <p:blipFill>
          <a:blip r:embed="rId3"/>
          <a:stretch>
            <a:fillRect/>
          </a:stretch>
        </p:blipFill>
        <p:spPr>
          <a:xfrm>
            <a:off x="568712" y="340241"/>
            <a:ext cx="920246" cy="953299"/>
          </a:xfrm>
          <a:prstGeom prst="rect">
            <a:avLst/>
          </a:prstGeom>
        </p:spPr>
      </p:pic>
      <p:pic>
        <p:nvPicPr>
          <p:cNvPr id="7" name="Image 6">
            <a:extLst>
              <a:ext uri="{FF2B5EF4-FFF2-40B4-BE49-F238E27FC236}">
                <a16:creationId xmlns:a16="http://schemas.microsoft.com/office/drawing/2014/main" id="{4FE4FDB4-9EA2-C21B-4AA8-36B296C55DF4}"/>
              </a:ext>
            </a:extLst>
          </p:cNvPr>
          <p:cNvPicPr>
            <a:picLocks noChangeAspect="1"/>
          </p:cNvPicPr>
          <p:nvPr/>
        </p:nvPicPr>
        <p:blipFill>
          <a:blip r:embed="rId4"/>
          <a:stretch>
            <a:fillRect/>
          </a:stretch>
        </p:blipFill>
        <p:spPr>
          <a:xfrm>
            <a:off x="257668" y="5980371"/>
            <a:ext cx="792549" cy="640135"/>
          </a:xfrm>
          <a:prstGeom prst="rect">
            <a:avLst/>
          </a:prstGeom>
        </p:spPr>
      </p:pic>
      <p:pic>
        <p:nvPicPr>
          <p:cNvPr id="8" name="Image 7">
            <a:extLst>
              <a:ext uri="{FF2B5EF4-FFF2-40B4-BE49-F238E27FC236}">
                <a16:creationId xmlns:a16="http://schemas.microsoft.com/office/drawing/2014/main" id="{3D62EC1D-916A-176C-B44B-59B87F353DA8}"/>
              </a:ext>
            </a:extLst>
          </p:cNvPr>
          <p:cNvPicPr>
            <a:picLocks noChangeAspect="1"/>
          </p:cNvPicPr>
          <p:nvPr/>
        </p:nvPicPr>
        <p:blipFill>
          <a:blip r:embed="rId5"/>
          <a:stretch>
            <a:fillRect/>
          </a:stretch>
        </p:blipFill>
        <p:spPr>
          <a:xfrm>
            <a:off x="7672039" y="237202"/>
            <a:ext cx="1110597" cy="1091279"/>
          </a:xfrm>
          <a:prstGeom prst="rect">
            <a:avLst/>
          </a:prstGeom>
        </p:spPr>
      </p:pic>
    </p:spTree>
    <p:extLst>
      <p:ext uri="{BB962C8B-B14F-4D97-AF65-F5344CB8AC3E}">
        <p14:creationId xmlns:p14="http://schemas.microsoft.com/office/powerpoint/2010/main" val="4085329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92ACB06-07FD-4C50-84E1-39AAEF0EF4EF}"/>
              </a:ext>
            </a:extLst>
          </p:cNvPr>
          <p:cNvPicPr>
            <a:picLocks noChangeAspect="1"/>
          </p:cNvPicPr>
          <p:nvPr/>
        </p:nvPicPr>
        <p:blipFill>
          <a:blip r:embed="rId3">
            <a:alphaModFix amt="20000"/>
          </a:blip>
          <a:srcRect/>
          <a:stretch/>
        </p:blipFill>
        <p:spPr>
          <a:xfrm>
            <a:off x="1371774" y="1444675"/>
            <a:ext cx="7015762" cy="4972431"/>
          </a:xfrm>
          <a:prstGeom prst="rect">
            <a:avLst/>
          </a:prstGeom>
        </p:spPr>
      </p:pic>
      <p:sp>
        <p:nvSpPr>
          <p:cNvPr id="2" name="Titre 1">
            <a:extLst>
              <a:ext uri="{FF2B5EF4-FFF2-40B4-BE49-F238E27FC236}">
                <a16:creationId xmlns:a16="http://schemas.microsoft.com/office/drawing/2014/main" id="{A3D543E5-4AB6-4644-BD23-7E1C7CA9780A}"/>
              </a:ext>
            </a:extLst>
          </p:cNvPr>
          <p:cNvSpPr>
            <a:spLocks noGrp="1"/>
          </p:cNvSpPr>
          <p:nvPr>
            <p:ph type="title"/>
          </p:nvPr>
        </p:nvSpPr>
        <p:spPr>
          <a:xfrm>
            <a:off x="1338147" y="1353873"/>
            <a:ext cx="6735336" cy="5169180"/>
          </a:xfrm>
        </p:spPr>
        <p:txBody>
          <a:bodyPr>
            <a:normAutofit fontScale="90000"/>
          </a:bodyPr>
          <a:lstStyle/>
          <a:p>
            <a:pPr>
              <a:tabLst>
                <a:tab pos="270510" algn="l"/>
                <a:tab pos="630555" algn="l"/>
              </a:tabLst>
            </a:pPr>
            <a:br>
              <a:rPr lang="fr-FR" sz="14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br>
            <a:r>
              <a:rPr lang="fr-FR" sz="18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Mme </a:t>
            </a:r>
            <a:r>
              <a:rPr lang="fr-FR" sz="1800" dirty="0" err="1">
                <a:solidFill>
                  <a:srgbClr val="000000"/>
                </a:solidFill>
                <a:effectLst/>
                <a:latin typeface="Arial" panose="020B0604020202020204" pitchFamily="34" charset="0"/>
                <a:ea typeface="MS Mincho" panose="02020609040205080304" pitchFamily="49" charset="-128"/>
                <a:cs typeface="Arial" panose="020B0604020202020204" pitchFamily="34" charset="0"/>
              </a:rPr>
              <a:t>Johane</a:t>
            </a:r>
            <a:r>
              <a:rPr lang="fr-FR" sz="18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Boucher, copropriétaire de </a:t>
            </a:r>
            <a:r>
              <a:rPr lang="fr-FR" sz="1800" i="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Pépinière-jardin </a:t>
            </a:r>
            <a:r>
              <a:rPr lang="fr-FR" sz="1800" i="1" dirty="0" err="1">
                <a:solidFill>
                  <a:srgbClr val="000000"/>
                </a:solidFill>
                <a:effectLst/>
                <a:latin typeface="Arial" panose="020B0604020202020204" pitchFamily="34" charset="0"/>
                <a:ea typeface="MS Mincho" panose="02020609040205080304" pitchFamily="49" charset="-128"/>
                <a:cs typeface="Arial" panose="020B0604020202020204" pitchFamily="34" charset="0"/>
              </a:rPr>
              <a:t>FloreSsens</a:t>
            </a:r>
            <a:r>
              <a:rPr lang="fr-FR" sz="1800" i="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a:t>
            </a:r>
            <a:r>
              <a:rPr lang="fr-FR" sz="18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de Saint-Raymond-de-</a:t>
            </a:r>
            <a:r>
              <a:rPr lang="fr-FR" sz="1800" dirty="0" err="1">
                <a:solidFill>
                  <a:srgbClr val="000000"/>
                </a:solidFill>
                <a:effectLst/>
                <a:latin typeface="Arial" panose="020B0604020202020204" pitchFamily="34" charset="0"/>
                <a:ea typeface="MS Mincho" panose="02020609040205080304" pitchFamily="49" charset="-128"/>
                <a:cs typeface="Arial" panose="020B0604020202020204" pitchFamily="34" charset="0"/>
              </a:rPr>
              <a:t>Porneuf</a:t>
            </a:r>
            <a:r>
              <a:rPr lang="fr-FR" sz="1800" i="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a:t>
            </a:r>
            <a:r>
              <a:rPr lang="fr-FR" sz="18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a présenté le 16 février 2022 les « Semis et Semences ». </a:t>
            </a:r>
            <a:r>
              <a:rPr lang="fr-CA" sz="1400" b="1" dirty="0">
                <a:solidFill>
                  <a:srgbClr val="000000"/>
                </a:solidFill>
                <a:effectLst/>
                <a:latin typeface="Arial Black" panose="020B0A04020102020204" pitchFamily="34" charset="0"/>
                <a:ea typeface="Times New Roman" panose="02020603050405020304" pitchFamily="18" charset="0"/>
              </a:rPr>
              <a:t>Quelle belle période pour les semis. </a:t>
            </a:r>
            <a:br>
              <a:rPr lang="fr-CA" sz="14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br>
            <a:r>
              <a:rPr lang="fr-FR" sz="14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a:t>
            </a:r>
            <a:br>
              <a:rPr lang="fr-CA" sz="14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br>
            <a:r>
              <a:rPr lang="fr-FR" sz="18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Me Julie Baillargeon-Lavergne, curatrice publique, le 8 avril 2022, nous a entretenus en présentiel sur la « Révision québécoise du dispositif de protection des personnes : mieux protéger ceux qui en ont besoin ». </a:t>
            </a:r>
            <a:r>
              <a:rPr lang="fr-CA" sz="1600" b="1" dirty="0">
                <a:solidFill>
                  <a:srgbClr val="000000"/>
                </a:solidFill>
                <a:effectLst/>
                <a:latin typeface="Arial Black" panose="020B0A04020102020204" pitchFamily="34" charset="0"/>
              </a:rPr>
              <a:t>Quelle chance d’avoir pu trouver un espace dans son horaire.</a:t>
            </a:r>
            <a:br>
              <a:rPr lang="fr-FR" sz="14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br>
            <a:br>
              <a:rPr lang="fr-CA" sz="14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br>
            <a:r>
              <a:rPr lang="fr-FR" sz="18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M. Alexandre Dombrowski, conseiller en relation avec le milieu pour la Société d’assurance automobile du Québec, le 8 avril 2022, a présenté « La fatigue au volant », dans le contexte des personnes aînées. </a:t>
            </a:r>
            <a:br>
              <a:rPr lang="fr-CA" sz="14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br>
            <a:br>
              <a:rPr lang="fr-FR" sz="1400" dirty="0">
                <a:solidFill>
                  <a:srgbClr val="000000"/>
                </a:solidFill>
                <a:latin typeface="Arial" panose="020B0604020202020204" pitchFamily="34" charset="0"/>
                <a:ea typeface="MS Mincho" panose="02020609040205080304" pitchFamily="49" charset="-128"/>
                <a:cs typeface="Arial" panose="020B0604020202020204" pitchFamily="34" charset="0"/>
              </a:rPr>
            </a:br>
            <a:r>
              <a:rPr lang="fr-FR" sz="18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Mme Louise Rivard, DGA de Loisirs et Partenariat FADOQ Saguenay-Lac-Saint-Jean-Ungava, le 20 mai 2022, a présenté le projet original d’un album photos réalisé par des membres FADOQ de la région.</a:t>
            </a:r>
            <a:br>
              <a:rPr lang="fr-CA" sz="14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br>
            <a:r>
              <a:rPr lang="fr-FR" sz="14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a:t>
            </a:r>
            <a:br>
              <a:rPr lang="fr-CA" sz="14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br>
            <a:endParaRPr lang="fr-CA" sz="14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3" name="Espace réservé du texte 2">
            <a:extLst>
              <a:ext uri="{FF2B5EF4-FFF2-40B4-BE49-F238E27FC236}">
                <a16:creationId xmlns:a16="http://schemas.microsoft.com/office/drawing/2014/main" id="{4FD2F3EA-D180-484D-9542-395B6684B819}"/>
              </a:ext>
            </a:extLst>
          </p:cNvPr>
          <p:cNvSpPr>
            <a:spLocks noGrp="1"/>
          </p:cNvSpPr>
          <p:nvPr>
            <p:ph type="body" idx="1"/>
          </p:nvPr>
        </p:nvSpPr>
        <p:spPr>
          <a:xfrm>
            <a:off x="589711" y="309079"/>
            <a:ext cx="8210190" cy="984462"/>
          </a:xfrm>
          <a:gradFill flip="none" rotWithShape="1">
            <a:gsLst>
              <a:gs pos="0">
                <a:schemeClr val="accent3">
                  <a:lumMod val="7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8900000" scaled="1"/>
            <a:tileRect/>
          </a:gradFill>
        </p:spPr>
        <p:txBody>
          <a:bodyPr>
            <a:normAutofit/>
          </a:bodyPr>
          <a:lstStyle/>
          <a:p>
            <a:pPr algn="ctr"/>
            <a:r>
              <a:rPr lang="fr-CA" sz="4000" b="1" dirty="0" err="1">
                <a:solidFill>
                  <a:schemeClr val="tx1"/>
                </a:solidFill>
                <a:latin typeface="Algerian" panose="04020705040A02060702" pitchFamily="82" charset="0"/>
              </a:rPr>
              <a:t>CoMiWEB</a:t>
            </a:r>
            <a:r>
              <a:rPr lang="fr-CA" sz="4000" b="1" dirty="0">
                <a:solidFill>
                  <a:schemeClr val="tx1"/>
                </a:solidFill>
                <a:latin typeface="Algerian" panose="04020705040A02060702" pitchFamily="82" charset="0"/>
              </a:rPr>
              <a:t> - Certificats</a:t>
            </a:r>
          </a:p>
        </p:txBody>
      </p:sp>
      <p:sp>
        <p:nvSpPr>
          <p:cNvPr id="4" name="Espace réservé du pied de page 3">
            <a:extLst>
              <a:ext uri="{FF2B5EF4-FFF2-40B4-BE49-F238E27FC236}">
                <a16:creationId xmlns:a16="http://schemas.microsoft.com/office/drawing/2014/main" id="{B2ADE4FD-280B-4B1E-A6E6-818595A9C5CC}"/>
              </a:ext>
            </a:extLst>
          </p:cNvPr>
          <p:cNvSpPr>
            <a:spLocks noGrp="1"/>
          </p:cNvSpPr>
          <p:nvPr>
            <p:ph type="ftr" sz="quarter" idx="11"/>
          </p:nvPr>
        </p:nvSpPr>
        <p:spPr>
          <a:xfrm>
            <a:off x="308918" y="6576959"/>
            <a:ext cx="8490983" cy="205289"/>
          </a:xfrm>
        </p:spPr>
        <p:txBody>
          <a:bodyPr/>
          <a:lstStyle/>
          <a:p>
            <a:pPr algn="ctr"/>
            <a:r>
              <a:rPr lang="en-US"/>
              <a:t>AGA-Québec 2023 </a:t>
            </a:r>
            <a:endParaRPr lang="en-US" dirty="0"/>
          </a:p>
        </p:txBody>
      </p:sp>
      <p:pic>
        <p:nvPicPr>
          <p:cNvPr id="5" name="Image 4">
            <a:extLst>
              <a:ext uri="{FF2B5EF4-FFF2-40B4-BE49-F238E27FC236}">
                <a16:creationId xmlns:a16="http://schemas.microsoft.com/office/drawing/2014/main" id="{120B9B8C-A5B0-4E0D-94AE-02055AA13EC5}"/>
              </a:ext>
            </a:extLst>
          </p:cNvPr>
          <p:cNvPicPr>
            <a:picLocks noChangeAspect="1"/>
          </p:cNvPicPr>
          <p:nvPr/>
        </p:nvPicPr>
        <p:blipFill>
          <a:blip r:embed="rId4"/>
          <a:stretch>
            <a:fillRect/>
          </a:stretch>
        </p:blipFill>
        <p:spPr>
          <a:xfrm>
            <a:off x="589711" y="334947"/>
            <a:ext cx="875659" cy="958594"/>
          </a:xfrm>
          <a:prstGeom prst="rect">
            <a:avLst/>
          </a:prstGeom>
        </p:spPr>
      </p:pic>
      <p:pic>
        <p:nvPicPr>
          <p:cNvPr id="8" name="Image 7">
            <a:extLst>
              <a:ext uri="{FF2B5EF4-FFF2-40B4-BE49-F238E27FC236}">
                <a16:creationId xmlns:a16="http://schemas.microsoft.com/office/drawing/2014/main" id="{CB09ED13-0B62-F8E7-6126-63546AFD6ECA}"/>
              </a:ext>
            </a:extLst>
          </p:cNvPr>
          <p:cNvPicPr>
            <a:picLocks noChangeAspect="1"/>
          </p:cNvPicPr>
          <p:nvPr/>
        </p:nvPicPr>
        <p:blipFill>
          <a:blip r:embed="rId5"/>
          <a:stretch>
            <a:fillRect/>
          </a:stretch>
        </p:blipFill>
        <p:spPr>
          <a:xfrm>
            <a:off x="7830553" y="345231"/>
            <a:ext cx="969348" cy="984462"/>
          </a:xfrm>
          <a:prstGeom prst="rect">
            <a:avLst/>
          </a:prstGeom>
        </p:spPr>
      </p:pic>
      <p:pic>
        <p:nvPicPr>
          <p:cNvPr id="10" name="Image 9" descr="Une image contenant personne, homme, intérieur&#10;&#10;Description générée automatiquement">
            <a:extLst>
              <a:ext uri="{FF2B5EF4-FFF2-40B4-BE49-F238E27FC236}">
                <a16:creationId xmlns:a16="http://schemas.microsoft.com/office/drawing/2014/main" id="{CB8BBDE1-A9D9-F5A2-7D6A-77F2FFD6200C}"/>
              </a:ext>
            </a:extLst>
          </p:cNvPr>
          <p:cNvPicPr>
            <a:picLocks noChangeAspect="1"/>
          </p:cNvPicPr>
          <p:nvPr/>
        </p:nvPicPr>
        <p:blipFill>
          <a:blip r:embed="rId6"/>
          <a:stretch>
            <a:fillRect/>
          </a:stretch>
        </p:blipFill>
        <p:spPr>
          <a:xfrm>
            <a:off x="7901297" y="1498581"/>
            <a:ext cx="1087724" cy="1236727"/>
          </a:xfrm>
          <a:prstGeom prst="rect">
            <a:avLst/>
          </a:prstGeom>
        </p:spPr>
      </p:pic>
      <p:pic>
        <p:nvPicPr>
          <p:cNvPr id="9" name="Image 8" descr="Une image contenant personne, femme&#10;&#10;Description générée automatiquement">
            <a:extLst>
              <a:ext uri="{FF2B5EF4-FFF2-40B4-BE49-F238E27FC236}">
                <a16:creationId xmlns:a16="http://schemas.microsoft.com/office/drawing/2014/main" id="{02A2FAFE-C22E-407A-5472-E1A9B3D0BBCB}"/>
              </a:ext>
            </a:extLst>
          </p:cNvPr>
          <p:cNvPicPr>
            <a:picLocks noChangeAspect="1"/>
          </p:cNvPicPr>
          <p:nvPr/>
        </p:nvPicPr>
        <p:blipFill>
          <a:blip r:embed="rId7"/>
          <a:stretch>
            <a:fillRect/>
          </a:stretch>
        </p:blipFill>
        <p:spPr>
          <a:xfrm>
            <a:off x="210420" y="2451980"/>
            <a:ext cx="1132403" cy="1325976"/>
          </a:xfrm>
          <a:prstGeom prst="rect">
            <a:avLst/>
          </a:prstGeom>
        </p:spPr>
      </p:pic>
      <p:pic>
        <p:nvPicPr>
          <p:cNvPr id="12" name="Image 11" descr="Une image contenant mur, homme, personne, intérieur&#10;&#10;Description générée automatiquement">
            <a:extLst>
              <a:ext uri="{FF2B5EF4-FFF2-40B4-BE49-F238E27FC236}">
                <a16:creationId xmlns:a16="http://schemas.microsoft.com/office/drawing/2014/main" id="{711FFAB3-8FB6-3D70-949A-B3647FF4C543}"/>
              </a:ext>
            </a:extLst>
          </p:cNvPr>
          <p:cNvPicPr>
            <a:picLocks noChangeAspect="1"/>
          </p:cNvPicPr>
          <p:nvPr/>
        </p:nvPicPr>
        <p:blipFill>
          <a:blip r:embed="rId8"/>
          <a:stretch>
            <a:fillRect/>
          </a:stretch>
        </p:blipFill>
        <p:spPr>
          <a:xfrm>
            <a:off x="7967213" y="3797394"/>
            <a:ext cx="1007786" cy="1021979"/>
          </a:xfrm>
          <a:prstGeom prst="rect">
            <a:avLst/>
          </a:prstGeom>
        </p:spPr>
      </p:pic>
      <p:pic>
        <p:nvPicPr>
          <p:cNvPr id="14" name="Image 13" descr="Une image contenant personne, intérieur&#10;&#10;Description générée automatiquement">
            <a:extLst>
              <a:ext uri="{FF2B5EF4-FFF2-40B4-BE49-F238E27FC236}">
                <a16:creationId xmlns:a16="http://schemas.microsoft.com/office/drawing/2014/main" id="{D6359427-6019-8A6A-A147-5790871F801B}"/>
              </a:ext>
            </a:extLst>
          </p:cNvPr>
          <p:cNvPicPr>
            <a:picLocks noChangeAspect="1"/>
          </p:cNvPicPr>
          <p:nvPr/>
        </p:nvPicPr>
        <p:blipFill>
          <a:blip r:embed="rId9"/>
          <a:stretch>
            <a:fillRect/>
          </a:stretch>
        </p:blipFill>
        <p:spPr>
          <a:xfrm>
            <a:off x="298681" y="4663747"/>
            <a:ext cx="1005315" cy="1325976"/>
          </a:xfrm>
          <a:prstGeom prst="rect">
            <a:avLst/>
          </a:prstGeom>
        </p:spPr>
      </p:pic>
      <p:pic>
        <p:nvPicPr>
          <p:cNvPr id="16" name="Image 15" descr="Une image contenant logo&#10;&#10;Description générée automatiquement">
            <a:extLst>
              <a:ext uri="{FF2B5EF4-FFF2-40B4-BE49-F238E27FC236}">
                <a16:creationId xmlns:a16="http://schemas.microsoft.com/office/drawing/2014/main" id="{0F8184E7-A20B-E0CA-3F11-5DD5F6DB4859}"/>
              </a:ext>
            </a:extLst>
          </p:cNvPr>
          <p:cNvPicPr>
            <a:picLocks noChangeAspect="1"/>
          </p:cNvPicPr>
          <p:nvPr/>
        </p:nvPicPr>
        <p:blipFill>
          <a:blip r:embed="rId10"/>
          <a:stretch>
            <a:fillRect/>
          </a:stretch>
        </p:blipFill>
        <p:spPr>
          <a:xfrm>
            <a:off x="205949" y="6134299"/>
            <a:ext cx="835151" cy="604375"/>
          </a:xfrm>
          <a:prstGeom prst="rect">
            <a:avLst/>
          </a:prstGeom>
        </p:spPr>
      </p:pic>
    </p:spTree>
    <p:extLst>
      <p:ext uri="{BB962C8B-B14F-4D97-AF65-F5344CB8AC3E}">
        <p14:creationId xmlns:p14="http://schemas.microsoft.com/office/powerpoint/2010/main" val="1685137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92ACB06-07FD-4C50-84E1-39AAEF0EF4EF}"/>
              </a:ext>
            </a:extLst>
          </p:cNvPr>
          <p:cNvPicPr>
            <a:picLocks noChangeAspect="1"/>
          </p:cNvPicPr>
          <p:nvPr/>
        </p:nvPicPr>
        <p:blipFill>
          <a:blip r:embed="rId3">
            <a:alphaModFix amt="20000"/>
          </a:blip>
          <a:srcRect/>
          <a:stretch/>
        </p:blipFill>
        <p:spPr>
          <a:xfrm>
            <a:off x="1070517" y="1450406"/>
            <a:ext cx="7015762" cy="4950394"/>
          </a:xfrm>
          <a:prstGeom prst="rect">
            <a:avLst/>
          </a:prstGeom>
        </p:spPr>
      </p:pic>
      <p:sp>
        <p:nvSpPr>
          <p:cNvPr id="2" name="Titre 1">
            <a:extLst>
              <a:ext uri="{FF2B5EF4-FFF2-40B4-BE49-F238E27FC236}">
                <a16:creationId xmlns:a16="http://schemas.microsoft.com/office/drawing/2014/main" id="{A3D543E5-4AB6-4644-BD23-7E1C7CA9780A}"/>
              </a:ext>
            </a:extLst>
          </p:cNvPr>
          <p:cNvSpPr>
            <a:spLocks noGrp="1"/>
          </p:cNvSpPr>
          <p:nvPr>
            <p:ph type="title"/>
          </p:nvPr>
        </p:nvSpPr>
        <p:spPr>
          <a:xfrm>
            <a:off x="1070517" y="1393902"/>
            <a:ext cx="6760036" cy="5006898"/>
          </a:xfrm>
        </p:spPr>
        <p:txBody>
          <a:bodyPr>
            <a:normAutofit fontScale="90000"/>
          </a:bodyPr>
          <a:lstStyle/>
          <a:p>
            <a:pPr lvl="0">
              <a:tabLst>
                <a:tab pos="270510" algn="l"/>
                <a:tab pos="630555" algn="l"/>
              </a:tabLst>
            </a:pPr>
            <a:br>
              <a:rPr lang="fr-FR" sz="14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br>
            <a:r>
              <a:rPr lang="fr-FR" sz="18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Mme Marie-Ève Belzile, agent de la Sûreté du Québec à Matane, le 26 mai 2022, a présenté le travail d’une équipe de la FADOQ de sa région sur les méfaits de « La fraude envers les aînés ».</a:t>
            </a:r>
            <a:br>
              <a:rPr lang="fr-FR" sz="18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br>
            <a:br>
              <a:rPr lang="fr-FR" sz="14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br>
            <a:r>
              <a:rPr lang="fr-FR" sz="1800" i="0" dirty="0">
                <a:solidFill>
                  <a:schemeClr val="tx1"/>
                </a:solidFill>
                <a:effectLst/>
                <a:latin typeface="Arial" panose="020B0604020202020204" pitchFamily="34" charset="0"/>
              </a:rPr>
              <a:t>Me Maude Gosselin-Bouchard de l’aide juridique de Matane, le 26 mai 2022 a présenté l’impact de la Nouvelle </a:t>
            </a:r>
            <a:r>
              <a:rPr lang="fr-FR" sz="1800" i="1" dirty="0">
                <a:solidFill>
                  <a:schemeClr val="tx1"/>
                </a:solidFill>
                <a:effectLst/>
                <a:latin typeface="Arial" panose="020B0604020202020204" pitchFamily="34" charset="0"/>
              </a:rPr>
              <a:t>Loi </a:t>
            </a:r>
            <a:r>
              <a:rPr lang="fr-FR" sz="1800" i="0" dirty="0">
                <a:solidFill>
                  <a:schemeClr val="tx1"/>
                </a:solidFill>
                <a:effectLst/>
                <a:latin typeface="Arial" panose="020B0604020202020204" pitchFamily="34" charset="0"/>
              </a:rPr>
              <a:t>sur les mandats d’inaptitude et les régimes de protection.</a:t>
            </a:r>
            <a:br>
              <a:rPr lang="fr-FR" sz="14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br>
            <a:br>
              <a:rPr lang="fr-CA" sz="14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br>
            <a:r>
              <a:rPr lang="fr-FR" sz="18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Me </a:t>
            </a:r>
            <a:r>
              <a:rPr lang="fr-FR" sz="1800" dirty="0" err="1">
                <a:solidFill>
                  <a:srgbClr val="000000"/>
                </a:solidFill>
                <a:effectLst/>
                <a:latin typeface="Arial" panose="020B0604020202020204" pitchFamily="34" charset="0"/>
                <a:ea typeface="MS Mincho" panose="02020609040205080304" pitchFamily="49" charset="-128"/>
                <a:cs typeface="Arial" panose="020B0604020202020204" pitchFamily="34" charset="0"/>
              </a:rPr>
              <a:t>Wina</a:t>
            </a:r>
            <a:r>
              <a:rPr lang="fr-FR" sz="18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a:t>
            </a:r>
            <a:r>
              <a:rPr lang="fr-FR" sz="1800" dirty="0" err="1">
                <a:solidFill>
                  <a:srgbClr val="000000"/>
                </a:solidFill>
                <a:effectLst/>
                <a:latin typeface="Arial" panose="020B0604020202020204" pitchFamily="34" charset="0"/>
                <a:ea typeface="MS Mincho" panose="02020609040205080304" pitchFamily="49" charset="-128"/>
                <a:cs typeface="Arial" panose="020B0604020202020204" pitchFamily="34" charset="0"/>
              </a:rPr>
              <a:t>Sioui</a:t>
            </a:r>
            <a:r>
              <a:rPr lang="fr-FR" sz="18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avocate, et son frère </a:t>
            </a:r>
            <a:r>
              <a:rPr lang="fr-FR" sz="1800" dirty="0" err="1">
                <a:solidFill>
                  <a:srgbClr val="000000"/>
                </a:solidFill>
                <a:effectLst/>
                <a:latin typeface="Arial" panose="020B0604020202020204" pitchFamily="34" charset="0"/>
                <a:ea typeface="MS Mincho" panose="02020609040205080304" pitchFamily="49" charset="-128"/>
                <a:cs typeface="Arial" panose="020B0604020202020204" pitchFamily="34" charset="0"/>
              </a:rPr>
              <a:t>Médérik</a:t>
            </a:r>
            <a:r>
              <a:rPr lang="fr-FR" sz="18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a:t>
            </a:r>
            <a:r>
              <a:rPr lang="fr-FR" sz="1800" dirty="0" err="1">
                <a:solidFill>
                  <a:srgbClr val="000000"/>
                </a:solidFill>
                <a:effectLst/>
                <a:latin typeface="Arial" panose="020B0604020202020204" pitchFamily="34" charset="0"/>
                <a:ea typeface="MS Mincho" panose="02020609040205080304" pitchFamily="49" charset="-128"/>
                <a:cs typeface="Arial" panose="020B0604020202020204" pitchFamily="34" charset="0"/>
              </a:rPr>
              <a:t>Sioui</a:t>
            </a:r>
            <a:r>
              <a:rPr lang="fr-FR" sz="18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historien, le 21 septembre 2022, ont présenté le « Développement du droit et des politiques des 1</a:t>
            </a:r>
            <a:r>
              <a:rPr lang="fr-FR" sz="1800" baseline="30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res</a:t>
            </a:r>
            <a:r>
              <a:rPr lang="fr-FR" sz="18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Nations au Canada » dans le contexte actuel.</a:t>
            </a:r>
            <a:br>
              <a:rPr lang="fr-FR" sz="14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br>
            <a:br>
              <a:rPr lang="fr-FR" sz="14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br>
            <a:r>
              <a:rPr lang="fr-FR" sz="18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Mme </a:t>
            </a:r>
            <a:r>
              <a:rPr lang="fr-FR" sz="1800" dirty="0" err="1">
                <a:solidFill>
                  <a:srgbClr val="000000"/>
                </a:solidFill>
                <a:effectLst/>
                <a:latin typeface="Arial" panose="020B0604020202020204" pitchFamily="34" charset="0"/>
                <a:ea typeface="MS Mincho" panose="02020609040205080304" pitchFamily="49" charset="-128"/>
                <a:cs typeface="Arial" panose="020B0604020202020204" pitchFamily="34" charset="0"/>
              </a:rPr>
              <a:t>Anessa</a:t>
            </a:r>
            <a:r>
              <a:rPr lang="fr-FR" sz="18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Kimball, professeure à la Faculté de science politique de l’Université Laval, le 5 octobre 2022, a présenté « l’OTAN d’aujourd’hui et les enjeux pour le Canada ». Mme Kimball est membre de deux comités de l’Organisation du Traité de l’Atlantique Nord (OTAN). </a:t>
            </a:r>
            <a:br>
              <a:rPr lang="fr-CA" sz="14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br>
            <a:r>
              <a:rPr lang="fr-FR" sz="11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a:t>
            </a:r>
            <a:br>
              <a:rPr lang="fr-CA" sz="11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br>
            <a:r>
              <a:rPr lang="fr-FR" sz="18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Mme Julie St-Jean </a:t>
            </a:r>
            <a:r>
              <a:rPr lang="fr-FR" sz="1800" dirty="0" err="1">
                <a:solidFill>
                  <a:srgbClr val="000000"/>
                </a:solidFill>
                <a:effectLst/>
                <a:latin typeface="Arial" panose="020B0604020202020204" pitchFamily="34" charset="0"/>
                <a:ea typeface="MS Mincho" panose="02020609040205080304" pitchFamily="49" charset="-128"/>
                <a:cs typeface="Arial" panose="020B0604020202020204" pitchFamily="34" charset="0"/>
              </a:rPr>
              <a:t>Dt</a:t>
            </a:r>
            <a:r>
              <a:rPr lang="fr-FR" sz="18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P., nutritionniste à la Clinique universitaire de nutrition de l’Université de Montréal, le 23 novembre 2022, a présenté « Vieillir en Santé – le rôle de l’alimentation ».</a:t>
            </a:r>
            <a:br>
              <a:rPr lang="fr-CA" sz="14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br>
            <a:r>
              <a:rPr lang="fr-FR" sz="11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a:t>
            </a:r>
            <a:br>
              <a:rPr lang="fr-CA" sz="14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br>
            <a:br>
              <a:rPr lang="fr-FR" sz="12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br>
            <a:endParaRPr lang="fr-CA" sz="12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3" name="Espace réservé du texte 2">
            <a:extLst>
              <a:ext uri="{FF2B5EF4-FFF2-40B4-BE49-F238E27FC236}">
                <a16:creationId xmlns:a16="http://schemas.microsoft.com/office/drawing/2014/main" id="{4FD2F3EA-D180-484D-9542-395B6684B819}"/>
              </a:ext>
            </a:extLst>
          </p:cNvPr>
          <p:cNvSpPr>
            <a:spLocks noGrp="1"/>
          </p:cNvSpPr>
          <p:nvPr>
            <p:ph type="body" idx="1"/>
          </p:nvPr>
        </p:nvSpPr>
        <p:spPr>
          <a:xfrm>
            <a:off x="589711" y="309079"/>
            <a:ext cx="8210190" cy="984462"/>
          </a:xfrm>
          <a:gradFill flip="none" rotWithShape="1">
            <a:gsLst>
              <a:gs pos="0">
                <a:schemeClr val="accent3">
                  <a:lumMod val="7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8900000" scaled="1"/>
            <a:tileRect/>
          </a:gradFill>
        </p:spPr>
        <p:txBody>
          <a:bodyPr>
            <a:normAutofit/>
          </a:bodyPr>
          <a:lstStyle/>
          <a:p>
            <a:pPr algn="ctr"/>
            <a:r>
              <a:rPr lang="fr-CA" sz="4000" b="1" dirty="0" err="1">
                <a:solidFill>
                  <a:schemeClr val="tx1"/>
                </a:solidFill>
                <a:latin typeface="Algerian" panose="04020705040A02060702" pitchFamily="82" charset="0"/>
              </a:rPr>
              <a:t>CoMiWEB</a:t>
            </a:r>
            <a:r>
              <a:rPr lang="fr-CA" sz="4000" b="1" dirty="0">
                <a:solidFill>
                  <a:schemeClr val="tx1"/>
                </a:solidFill>
                <a:latin typeface="Algerian" panose="04020705040A02060702" pitchFamily="82" charset="0"/>
              </a:rPr>
              <a:t> - Certificats</a:t>
            </a:r>
          </a:p>
        </p:txBody>
      </p:sp>
      <p:sp>
        <p:nvSpPr>
          <p:cNvPr id="4" name="Espace réservé du pied de page 3">
            <a:extLst>
              <a:ext uri="{FF2B5EF4-FFF2-40B4-BE49-F238E27FC236}">
                <a16:creationId xmlns:a16="http://schemas.microsoft.com/office/drawing/2014/main" id="{B2ADE4FD-280B-4B1E-A6E6-818595A9C5CC}"/>
              </a:ext>
            </a:extLst>
          </p:cNvPr>
          <p:cNvSpPr>
            <a:spLocks noGrp="1"/>
          </p:cNvSpPr>
          <p:nvPr>
            <p:ph type="ftr" sz="quarter" idx="11"/>
          </p:nvPr>
        </p:nvSpPr>
        <p:spPr>
          <a:xfrm>
            <a:off x="308918" y="6548921"/>
            <a:ext cx="8490983" cy="233327"/>
          </a:xfrm>
        </p:spPr>
        <p:txBody>
          <a:bodyPr/>
          <a:lstStyle/>
          <a:p>
            <a:pPr algn="ctr"/>
            <a:r>
              <a:rPr lang="en-US"/>
              <a:t>AGA-Québec 2023 </a:t>
            </a:r>
            <a:endParaRPr lang="en-US" dirty="0"/>
          </a:p>
        </p:txBody>
      </p:sp>
      <p:pic>
        <p:nvPicPr>
          <p:cNvPr id="5" name="Image 4">
            <a:extLst>
              <a:ext uri="{FF2B5EF4-FFF2-40B4-BE49-F238E27FC236}">
                <a16:creationId xmlns:a16="http://schemas.microsoft.com/office/drawing/2014/main" id="{120B9B8C-A5B0-4E0D-94AE-02055AA13EC5}"/>
              </a:ext>
            </a:extLst>
          </p:cNvPr>
          <p:cNvPicPr>
            <a:picLocks noChangeAspect="1"/>
          </p:cNvPicPr>
          <p:nvPr/>
        </p:nvPicPr>
        <p:blipFill>
          <a:blip r:embed="rId4"/>
          <a:stretch>
            <a:fillRect/>
          </a:stretch>
        </p:blipFill>
        <p:spPr>
          <a:xfrm>
            <a:off x="589711" y="342100"/>
            <a:ext cx="875659" cy="951441"/>
          </a:xfrm>
          <a:prstGeom prst="rect">
            <a:avLst/>
          </a:prstGeom>
        </p:spPr>
      </p:pic>
      <p:pic>
        <p:nvPicPr>
          <p:cNvPr id="8" name="Image 7">
            <a:extLst>
              <a:ext uri="{FF2B5EF4-FFF2-40B4-BE49-F238E27FC236}">
                <a16:creationId xmlns:a16="http://schemas.microsoft.com/office/drawing/2014/main" id="{CB09ED13-0B62-F8E7-6126-63546AFD6ECA}"/>
              </a:ext>
            </a:extLst>
          </p:cNvPr>
          <p:cNvPicPr>
            <a:picLocks noChangeAspect="1"/>
          </p:cNvPicPr>
          <p:nvPr/>
        </p:nvPicPr>
        <p:blipFill>
          <a:blip r:embed="rId5"/>
          <a:stretch>
            <a:fillRect/>
          </a:stretch>
        </p:blipFill>
        <p:spPr>
          <a:xfrm>
            <a:off x="7830553" y="342100"/>
            <a:ext cx="969348" cy="987593"/>
          </a:xfrm>
          <a:prstGeom prst="rect">
            <a:avLst/>
          </a:prstGeom>
        </p:spPr>
      </p:pic>
      <p:pic>
        <p:nvPicPr>
          <p:cNvPr id="10" name="Image 9">
            <a:extLst>
              <a:ext uri="{FF2B5EF4-FFF2-40B4-BE49-F238E27FC236}">
                <a16:creationId xmlns:a16="http://schemas.microsoft.com/office/drawing/2014/main" id="{CB8BBDE1-A9D9-F5A2-7D6A-77F2FFD6200C}"/>
              </a:ext>
            </a:extLst>
          </p:cNvPr>
          <p:cNvPicPr>
            <a:picLocks noChangeAspect="1"/>
          </p:cNvPicPr>
          <p:nvPr/>
        </p:nvPicPr>
        <p:blipFill>
          <a:blip r:embed="rId6"/>
          <a:srcRect/>
          <a:stretch/>
        </p:blipFill>
        <p:spPr>
          <a:xfrm>
            <a:off x="182062" y="3239428"/>
            <a:ext cx="875659" cy="1170700"/>
          </a:xfrm>
          <a:prstGeom prst="rect">
            <a:avLst/>
          </a:prstGeom>
        </p:spPr>
      </p:pic>
      <p:pic>
        <p:nvPicPr>
          <p:cNvPr id="9" name="Image 8" descr="Une image contenant texte, personne, intérieur&#10;&#10;Description générée automatiquement">
            <a:extLst>
              <a:ext uri="{FF2B5EF4-FFF2-40B4-BE49-F238E27FC236}">
                <a16:creationId xmlns:a16="http://schemas.microsoft.com/office/drawing/2014/main" id="{20D2F5DE-E3F5-472D-651E-9ABDC34FC6DB}"/>
              </a:ext>
            </a:extLst>
          </p:cNvPr>
          <p:cNvPicPr>
            <a:picLocks noChangeAspect="1"/>
          </p:cNvPicPr>
          <p:nvPr/>
        </p:nvPicPr>
        <p:blipFill>
          <a:blip r:embed="rId7"/>
          <a:stretch>
            <a:fillRect/>
          </a:stretch>
        </p:blipFill>
        <p:spPr>
          <a:xfrm>
            <a:off x="7801495" y="3384572"/>
            <a:ext cx="998406" cy="987593"/>
          </a:xfrm>
          <a:prstGeom prst="rect">
            <a:avLst/>
          </a:prstGeom>
        </p:spPr>
      </p:pic>
      <p:pic>
        <p:nvPicPr>
          <p:cNvPr id="12" name="Image 11" descr="Une image contenant personne, sourire, pose&#10;&#10;Description générée automatiquement">
            <a:extLst>
              <a:ext uri="{FF2B5EF4-FFF2-40B4-BE49-F238E27FC236}">
                <a16:creationId xmlns:a16="http://schemas.microsoft.com/office/drawing/2014/main" id="{B2EDB514-0948-4157-7AFB-E7BA3C96440F}"/>
              </a:ext>
            </a:extLst>
          </p:cNvPr>
          <p:cNvPicPr>
            <a:picLocks noChangeAspect="1"/>
          </p:cNvPicPr>
          <p:nvPr/>
        </p:nvPicPr>
        <p:blipFill>
          <a:blip r:embed="rId8"/>
          <a:stretch>
            <a:fillRect/>
          </a:stretch>
        </p:blipFill>
        <p:spPr>
          <a:xfrm>
            <a:off x="300885" y="4664165"/>
            <a:ext cx="738348" cy="901133"/>
          </a:xfrm>
          <a:prstGeom prst="rect">
            <a:avLst/>
          </a:prstGeom>
        </p:spPr>
      </p:pic>
      <p:pic>
        <p:nvPicPr>
          <p:cNvPr id="14" name="Image 13" descr="Une image contenant mur, personne, intérieur, sourire&#10;&#10;Description générée automatiquement">
            <a:extLst>
              <a:ext uri="{FF2B5EF4-FFF2-40B4-BE49-F238E27FC236}">
                <a16:creationId xmlns:a16="http://schemas.microsoft.com/office/drawing/2014/main" id="{2FF8CFBE-3A01-DAEC-110D-223E8E15BD0C}"/>
              </a:ext>
            </a:extLst>
          </p:cNvPr>
          <p:cNvPicPr>
            <a:picLocks noChangeAspect="1"/>
          </p:cNvPicPr>
          <p:nvPr/>
        </p:nvPicPr>
        <p:blipFill>
          <a:blip r:embed="rId9"/>
          <a:stretch>
            <a:fillRect/>
          </a:stretch>
        </p:blipFill>
        <p:spPr>
          <a:xfrm>
            <a:off x="7893121" y="4848065"/>
            <a:ext cx="906780" cy="1005840"/>
          </a:xfrm>
          <a:prstGeom prst="rect">
            <a:avLst/>
          </a:prstGeom>
        </p:spPr>
      </p:pic>
      <p:pic>
        <p:nvPicPr>
          <p:cNvPr id="16" name="Image 15" descr="Une image contenant logo&#10;&#10;Description générée automatiquement">
            <a:extLst>
              <a:ext uri="{FF2B5EF4-FFF2-40B4-BE49-F238E27FC236}">
                <a16:creationId xmlns:a16="http://schemas.microsoft.com/office/drawing/2014/main" id="{A7BD2736-C076-A8BC-D275-379A30F8FD4E}"/>
              </a:ext>
            </a:extLst>
          </p:cNvPr>
          <p:cNvPicPr>
            <a:picLocks noChangeAspect="1"/>
          </p:cNvPicPr>
          <p:nvPr/>
        </p:nvPicPr>
        <p:blipFill>
          <a:blip r:embed="rId10"/>
          <a:stretch>
            <a:fillRect/>
          </a:stretch>
        </p:blipFill>
        <p:spPr>
          <a:xfrm>
            <a:off x="80350" y="6010507"/>
            <a:ext cx="886999" cy="717374"/>
          </a:xfrm>
          <a:prstGeom prst="rect">
            <a:avLst/>
          </a:prstGeom>
        </p:spPr>
      </p:pic>
      <p:pic>
        <p:nvPicPr>
          <p:cNvPr id="11" name="Image 10" descr="Une image contenant personne&#10;&#10;Description générée automatiquement">
            <a:extLst>
              <a:ext uri="{FF2B5EF4-FFF2-40B4-BE49-F238E27FC236}">
                <a16:creationId xmlns:a16="http://schemas.microsoft.com/office/drawing/2014/main" id="{63A0B05F-3AE6-1038-484B-C3E32CC79464}"/>
              </a:ext>
            </a:extLst>
          </p:cNvPr>
          <p:cNvPicPr>
            <a:picLocks noChangeAspect="1"/>
          </p:cNvPicPr>
          <p:nvPr/>
        </p:nvPicPr>
        <p:blipFill>
          <a:blip r:embed="rId11"/>
          <a:stretch>
            <a:fillRect/>
          </a:stretch>
        </p:blipFill>
        <p:spPr>
          <a:xfrm>
            <a:off x="164571" y="1547230"/>
            <a:ext cx="910639" cy="987594"/>
          </a:xfrm>
          <a:prstGeom prst="rect">
            <a:avLst/>
          </a:prstGeom>
        </p:spPr>
      </p:pic>
      <p:pic>
        <p:nvPicPr>
          <p:cNvPr id="15" name="Image 14" descr="Une image contenant personne, mur, intérieur&#10;&#10;Description générée automatiquement">
            <a:extLst>
              <a:ext uri="{FF2B5EF4-FFF2-40B4-BE49-F238E27FC236}">
                <a16:creationId xmlns:a16="http://schemas.microsoft.com/office/drawing/2014/main" id="{BC5AF8CD-1F85-9C7F-A2D8-32B07258841B}"/>
              </a:ext>
            </a:extLst>
          </p:cNvPr>
          <p:cNvPicPr>
            <a:picLocks noChangeAspect="1"/>
          </p:cNvPicPr>
          <p:nvPr/>
        </p:nvPicPr>
        <p:blipFill>
          <a:blip r:embed="rId12"/>
          <a:stretch>
            <a:fillRect/>
          </a:stretch>
        </p:blipFill>
        <p:spPr>
          <a:xfrm>
            <a:off x="7763905" y="1901369"/>
            <a:ext cx="1035996" cy="1123136"/>
          </a:xfrm>
          <a:prstGeom prst="rect">
            <a:avLst/>
          </a:prstGeom>
        </p:spPr>
      </p:pic>
    </p:spTree>
    <p:extLst>
      <p:ext uri="{BB962C8B-B14F-4D97-AF65-F5344CB8AC3E}">
        <p14:creationId xmlns:p14="http://schemas.microsoft.com/office/powerpoint/2010/main" val="2059092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92ACB06-07FD-4C50-84E1-39AAEF0EF4EF}"/>
              </a:ext>
            </a:extLst>
          </p:cNvPr>
          <p:cNvPicPr>
            <a:picLocks noChangeAspect="1"/>
          </p:cNvPicPr>
          <p:nvPr/>
        </p:nvPicPr>
        <p:blipFill>
          <a:blip r:embed="rId3">
            <a:alphaModFix amt="8000"/>
          </a:blip>
          <a:srcRect/>
          <a:stretch/>
        </p:blipFill>
        <p:spPr>
          <a:xfrm>
            <a:off x="479502" y="1449099"/>
            <a:ext cx="8320397" cy="4354931"/>
          </a:xfrm>
          <a:prstGeom prst="rect">
            <a:avLst/>
          </a:prstGeom>
        </p:spPr>
      </p:pic>
      <p:sp>
        <p:nvSpPr>
          <p:cNvPr id="2" name="Titre 1">
            <a:extLst>
              <a:ext uri="{FF2B5EF4-FFF2-40B4-BE49-F238E27FC236}">
                <a16:creationId xmlns:a16="http://schemas.microsoft.com/office/drawing/2014/main" id="{A3D543E5-4AB6-4644-BD23-7E1C7CA9780A}"/>
              </a:ext>
            </a:extLst>
          </p:cNvPr>
          <p:cNvSpPr>
            <a:spLocks noGrp="1"/>
          </p:cNvSpPr>
          <p:nvPr>
            <p:ph type="title"/>
          </p:nvPr>
        </p:nvSpPr>
        <p:spPr>
          <a:xfrm>
            <a:off x="1027540" y="1321240"/>
            <a:ext cx="7157455" cy="5238832"/>
          </a:xfrm>
        </p:spPr>
        <p:txBody>
          <a:bodyPr>
            <a:normAutofit/>
          </a:bodyPr>
          <a:lstStyle/>
          <a:p>
            <a:pPr lvl="0">
              <a:tabLst>
                <a:tab pos="270510" algn="l"/>
                <a:tab pos="630555" algn="l"/>
              </a:tabLst>
            </a:pPr>
            <a:r>
              <a:rPr lang="fr-CA" sz="16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M</a:t>
            </a:r>
            <a:r>
              <a:rPr lang="fr-FR" sz="16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me Aurélie Thériault Brillon, Ph. D en Musique de l’Université d’Ottawa, « violoniste », étudiante Sciences de l’administration à l’U. Laval, nous a </a:t>
            </a:r>
            <a:r>
              <a:rPr lang="fr-FR" sz="1600" dirty="0">
                <a:solidFill>
                  <a:srgbClr val="000000"/>
                </a:solidFill>
                <a:latin typeface="Arial" panose="020B0604020202020204" pitchFamily="34" charset="0"/>
                <a:ea typeface="MS Mincho" panose="02020609040205080304" pitchFamily="49" charset="-128"/>
                <a:cs typeface="Arial" panose="020B0604020202020204" pitchFamily="34" charset="0"/>
              </a:rPr>
              <a:t>offert</a:t>
            </a:r>
            <a:r>
              <a:rPr lang="fr-FR" sz="16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un récital de musique traditionnelle et canadienne, le 21 décembre 2022,</a:t>
            </a:r>
            <a:r>
              <a:rPr lang="fr-FR" sz="1600" i="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a:t>
            </a:r>
            <a:r>
              <a:rPr lang="fr-FR" sz="16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au 5 à 7 virtuel des Fêtes de la Section.</a:t>
            </a:r>
            <a:br>
              <a:rPr lang="fr-CA" sz="16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br>
            <a:r>
              <a:rPr lang="fr-FR" sz="11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a:t>
            </a:r>
            <a:br>
              <a:rPr lang="fr-CA"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br>
            <a:r>
              <a:rPr lang="fr-FR" sz="16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M. Roch Giguère, horticulteur au Jardin Hamel, le 21 décembre 2022, nous a fait ses recommandations sur « Le soin à donner à notre Poinsettia »</a:t>
            </a:r>
            <a:r>
              <a:rPr lang="fr-FR"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a:t>
            </a:r>
            <a:br>
              <a:rPr lang="fr-CA"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br>
            <a:r>
              <a:rPr lang="fr-FR" sz="11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a:t>
            </a:r>
            <a:br>
              <a:rPr lang="fr-CA"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br>
            <a:r>
              <a:rPr lang="fr-FR" sz="16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Mme Patricia Gallant, horticultrice aux Jardins de Métis, le 8 février 2023, nous a présenté « </a:t>
            </a:r>
            <a:r>
              <a:rPr lang="fr-FR" sz="1600" b="1" i="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Les 4 saisons des Jardins de Métis ». </a:t>
            </a:r>
            <a:r>
              <a:rPr lang="fr-FR" sz="16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Elle a démontré que les plantes des Jardins de Métis n’arrêtent pas de vivre sous la neige !</a:t>
            </a:r>
            <a:br>
              <a:rPr lang="fr-CA"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br>
            <a:r>
              <a:rPr lang="fr-FR" sz="11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a:t>
            </a:r>
            <a:br>
              <a:rPr lang="fr-CA"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br>
            <a:r>
              <a:rPr lang="fr-FR" sz="16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Dre Michèle Morin, interniste gériatre au CISSS de Chaudière-Appalaches et professeure au département de médecine de l'Université Laval, impliquée dans l’enseignement auprès d’étudiants de multiples disciplines, le 14 avril 2023, a présenté le « Déconditionnement chez l’aîné ou pourquoi l’avenir appartient à ceux qui se lèvent tôt ».</a:t>
            </a:r>
            <a:br>
              <a:rPr lang="fr-FR"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br>
            <a:br>
              <a:rPr lang="fr-FR"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br>
            <a:r>
              <a:rPr lang="fr-CA" sz="14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Conclusion:</a:t>
            </a:r>
            <a:r>
              <a:rPr lang="fr-CA" sz="1400" dirty="0">
                <a:solidFill>
                  <a:srgbClr val="000000"/>
                </a:solidFill>
                <a:effectLst/>
                <a:latin typeface="Arial Narrow" panose="020B0606020202030204" pitchFamily="34" charset="0"/>
                <a:ea typeface="MS Mincho" panose="02020609040205080304" pitchFamily="49" charset="-128"/>
                <a:cs typeface="Arial" panose="020B0604020202020204" pitchFamily="34" charset="0"/>
              </a:rPr>
              <a:t> </a:t>
            </a:r>
            <a:r>
              <a:rPr lang="fr-FR" sz="1400" dirty="0">
                <a:solidFill>
                  <a:srgbClr val="000000"/>
                </a:solidFill>
                <a:effectLst/>
                <a:latin typeface="Arial Narrow" panose="020B0606020202030204" pitchFamily="34" charset="0"/>
                <a:ea typeface="MS Mincho" panose="02020609040205080304" pitchFamily="49" charset="-128"/>
                <a:cs typeface="Arial" panose="020B0604020202020204" pitchFamily="34" charset="0"/>
              </a:rPr>
              <a:t>Les activités du Comité semblent avoir répondu aux attentes des membres.</a:t>
            </a:r>
            <a:br>
              <a:rPr lang="fr-FR" sz="1400" dirty="0">
                <a:solidFill>
                  <a:srgbClr val="000000"/>
                </a:solidFill>
                <a:effectLst/>
                <a:latin typeface="Arial Narrow" panose="020B0606020202030204" pitchFamily="34" charset="0"/>
                <a:ea typeface="MS Mincho" panose="02020609040205080304" pitchFamily="49" charset="-128"/>
                <a:cs typeface="Arial" panose="020B0604020202020204" pitchFamily="34" charset="0"/>
              </a:rPr>
            </a:br>
            <a:r>
              <a:rPr lang="fr-FR" sz="1400" dirty="0">
                <a:solidFill>
                  <a:srgbClr val="000000"/>
                </a:solidFill>
                <a:effectLst/>
                <a:latin typeface="Arial Narrow" panose="020B0606020202030204" pitchFamily="34" charset="0"/>
                <a:ea typeface="MS Mincho" panose="02020609040205080304" pitchFamily="49" charset="-128"/>
                <a:cs typeface="Arial" panose="020B0604020202020204" pitchFamily="34" charset="0"/>
              </a:rPr>
              <a:t> Le COMIWEB recommande la poursuite de ses activités pour une autre année</a:t>
            </a:r>
            <a:endParaRPr lang="fr-CA" sz="1400" dirty="0">
              <a:solidFill>
                <a:schemeClr val="tx1">
                  <a:lumMod val="95000"/>
                  <a:lumOff val="5000"/>
                </a:schemeClr>
              </a:solidFill>
              <a:latin typeface="Arial Narrow" panose="020B0606020202030204" pitchFamily="34" charset="0"/>
              <a:cs typeface="Arial" panose="020B0604020202020204" pitchFamily="34" charset="0"/>
            </a:endParaRPr>
          </a:p>
        </p:txBody>
      </p:sp>
      <p:sp>
        <p:nvSpPr>
          <p:cNvPr id="3" name="Espace réservé du texte 2">
            <a:extLst>
              <a:ext uri="{FF2B5EF4-FFF2-40B4-BE49-F238E27FC236}">
                <a16:creationId xmlns:a16="http://schemas.microsoft.com/office/drawing/2014/main" id="{4FD2F3EA-D180-484D-9542-395B6684B819}"/>
              </a:ext>
            </a:extLst>
          </p:cNvPr>
          <p:cNvSpPr>
            <a:spLocks noGrp="1"/>
          </p:cNvSpPr>
          <p:nvPr>
            <p:ph type="body" idx="1"/>
          </p:nvPr>
        </p:nvSpPr>
        <p:spPr>
          <a:xfrm>
            <a:off x="589711" y="309079"/>
            <a:ext cx="8210190" cy="984462"/>
          </a:xfrm>
          <a:gradFill flip="none" rotWithShape="1">
            <a:gsLst>
              <a:gs pos="0">
                <a:schemeClr val="accent3">
                  <a:lumMod val="7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8900000" scaled="1"/>
            <a:tileRect/>
          </a:gradFill>
        </p:spPr>
        <p:txBody>
          <a:bodyPr>
            <a:normAutofit/>
          </a:bodyPr>
          <a:lstStyle/>
          <a:p>
            <a:pPr algn="ctr"/>
            <a:r>
              <a:rPr lang="fr-CA" sz="4000" b="1" dirty="0" err="1">
                <a:solidFill>
                  <a:schemeClr val="tx1"/>
                </a:solidFill>
                <a:latin typeface="Algerian" panose="04020705040A02060702" pitchFamily="82" charset="0"/>
              </a:rPr>
              <a:t>CoMiWEB</a:t>
            </a:r>
            <a:r>
              <a:rPr lang="fr-CA" sz="4000" b="1" dirty="0">
                <a:solidFill>
                  <a:schemeClr val="tx1"/>
                </a:solidFill>
                <a:latin typeface="Algerian" panose="04020705040A02060702" pitchFamily="82" charset="0"/>
              </a:rPr>
              <a:t> - Certificats</a:t>
            </a:r>
          </a:p>
        </p:txBody>
      </p:sp>
      <p:sp>
        <p:nvSpPr>
          <p:cNvPr id="4" name="Espace réservé du pied de page 3">
            <a:extLst>
              <a:ext uri="{FF2B5EF4-FFF2-40B4-BE49-F238E27FC236}">
                <a16:creationId xmlns:a16="http://schemas.microsoft.com/office/drawing/2014/main" id="{B2ADE4FD-280B-4B1E-A6E6-818595A9C5CC}"/>
              </a:ext>
            </a:extLst>
          </p:cNvPr>
          <p:cNvSpPr>
            <a:spLocks noGrp="1"/>
          </p:cNvSpPr>
          <p:nvPr>
            <p:ph type="ftr" sz="quarter" idx="11"/>
          </p:nvPr>
        </p:nvSpPr>
        <p:spPr>
          <a:xfrm>
            <a:off x="326508" y="6548921"/>
            <a:ext cx="8490983" cy="223217"/>
          </a:xfrm>
        </p:spPr>
        <p:txBody>
          <a:bodyPr/>
          <a:lstStyle/>
          <a:p>
            <a:pPr algn="ctr"/>
            <a:r>
              <a:rPr lang="en-US"/>
              <a:t>AGA-Québec 2023 </a:t>
            </a:r>
            <a:endParaRPr lang="en-US" dirty="0"/>
          </a:p>
        </p:txBody>
      </p:sp>
      <p:pic>
        <p:nvPicPr>
          <p:cNvPr id="5" name="Image 4">
            <a:extLst>
              <a:ext uri="{FF2B5EF4-FFF2-40B4-BE49-F238E27FC236}">
                <a16:creationId xmlns:a16="http://schemas.microsoft.com/office/drawing/2014/main" id="{120B9B8C-A5B0-4E0D-94AE-02055AA13EC5}"/>
              </a:ext>
            </a:extLst>
          </p:cNvPr>
          <p:cNvPicPr>
            <a:picLocks noChangeAspect="1"/>
          </p:cNvPicPr>
          <p:nvPr/>
        </p:nvPicPr>
        <p:blipFill>
          <a:blip r:embed="rId4"/>
          <a:stretch>
            <a:fillRect/>
          </a:stretch>
        </p:blipFill>
        <p:spPr>
          <a:xfrm>
            <a:off x="589711" y="345231"/>
            <a:ext cx="875659" cy="948310"/>
          </a:xfrm>
          <a:prstGeom prst="rect">
            <a:avLst/>
          </a:prstGeom>
        </p:spPr>
      </p:pic>
      <p:pic>
        <p:nvPicPr>
          <p:cNvPr id="8" name="Image 7">
            <a:extLst>
              <a:ext uri="{FF2B5EF4-FFF2-40B4-BE49-F238E27FC236}">
                <a16:creationId xmlns:a16="http://schemas.microsoft.com/office/drawing/2014/main" id="{CB09ED13-0B62-F8E7-6126-63546AFD6ECA}"/>
              </a:ext>
            </a:extLst>
          </p:cNvPr>
          <p:cNvPicPr>
            <a:picLocks noChangeAspect="1"/>
          </p:cNvPicPr>
          <p:nvPr/>
        </p:nvPicPr>
        <p:blipFill>
          <a:blip r:embed="rId5"/>
          <a:stretch>
            <a:fillRect/>
          </a:stretch>
        </p:blipFill>
        <p:spPr>
          <a:xfrm>
            <a:off x="7830553" y="345231"/>
            <a:ext cx="969348" cy="984462"/>
          </a:xfrm>
          <a:prstGeom prst="rect">
            <a:avLst/>
          </a:prstGeom>
        </p:spPr>
      </p:pic>
      <p:pic>
        <p:nvPicPr>
          <p:cNvPr id="9" name="Image 8" descr="Une image contenant personne&#10;&#10;Description générée automatiquement">
            <a:extLst>
              <a:ext uri="{FF2B5EF4-FFF2-40B4-BE49-F238E27FC236}">
                <a16:creationId xmlns:a16="http://schemas.microsoft.com/office/drawing/2014/main" id="{ED31DD66-C1C6-F112-58B6-8F1DE289F852}"/>
              </a:ext>
            </a:extLst>
          </p:cNvPr>
          <p:cNvPicPr>
            <a:picLocks noChangeAspect="1"/>
          </p:cNvPicPr>
          <p:nvPr/>
        </p:nvPicPr>
        <p:blipFill>
          <a:blip r:embed="rId6"/>
          <a:stretch>
            <a:fillRect/>
          </a:stretch>
        </p:blipFill>
        <p:spPr>
          <a:xfrm>
            <a:off x="164342" y="4492048"/>
            <a:ext cx="863198" cy="1288451"/>
          </a:xfrm>
          <a:prstGeom prst="rect">
            <a:avLst/>
          </a:prstGeom>
        </p:spPr>
      </p:pic>
      <p:pic>
        <p:nvPicPr>
          <p:cNvPr id="12" name="Image 11" descr="Une image contenant musique, guitare, instrument à archet&#10;&#10;Description générée automatiquement">
            <a:extLst>
              <a:ext uri="{FF2B5EF4-FFF2-40B4-BE49-F238E27FC236}">
                <a16:creationId xmlns:a16="http://schemas.microsoft.com/office/drawing/2014/main" id="{0ED2CF9C-7135-DC20-2E4C-710CD54C89C4}"/>
              </a:ext>
            </a:extLst>
          </p:cNvPr>
          <p:cNvPicPr>
            <a:picLocks noChangeAspect="1"/>
          </p:cNvPicPr>
          <p:nvPr/>
        </p:nvPicPr>
        <p:blipFill>
          <a:blip r:embed="rId7"/>
          <a:stretch>
            <a:fillRect/>
          </a:stretch>
        </p:blipFill>
        <p:spPr>
          <a:xfrm>
            <a:off x="7934758" y="1421401"/>
            <a:ext cx="1105147" cy="1321800"/>
          </a:xfrm>
          <a:prstGeom prst="rect">
            <a:avLst/>
          </a:prstGeom>
        </p:spPr>
      </p:pic>
      <p:pic>
        <p:nvPicPr>
          <p:cNvPr id="14" name="Image 13" descr="Une image contenant texte, personne&#10;&#10;Description générée automatiquement">
            <a:extLst>
              <a:ext uri="{FF2B5EF4-FFF2-40B4-BE49-F238E27FC236}">
                <a16:creationId xmlns:a16="http://schemas.microsoft.com/office/drawing/2014/main" id="{21C936DE-146B-C388-60F4-77E67FB2EC0E}"/>
              </a:ext>
            </a:extLst>
          </p:cNvPr>
          <p:cNvPicPr>
            <a:picLocks noChangeAspect="1"/>
          </p:cNvPicPr>
          <p:nvPr/>
        </p:nvPicPr>
        <p:blipFill>
          <a:blip r:embed="rId8"/>
          <a:stretch>
            <a:fillRect/>
          </a:stretch>
        </p:blipFill>
        <p:spPr>
          <a:xfrm>
            <a:off x="50150" y="2151226"/>
            <a:ext cx="1001320" cy="1183950"/>
          </a:xfrm>
          <a:prstGeom prst="rect">
            <a:avLst/>
          </a:prstGeom>
        </p:spPr>
      </p:pic>
      <p:pic>
        <p:nvPicPr>
          <p:cNvPr id="16" name="Image 15" descr="Une image contenant plein air, femme, personne, plante&#10;&#10;Description générée automatiquement">
            <a:extLst>
              <a:ext uri="{FF2B5EF4-FFF2-40B4-BE49-F238E27FC236}">
                <a16:creationId xmlns:a16="http://schemas.microsoft.com/office/drawing/2014/main" id="{40D2ACAC-B3EA-1DA9-523D-3E3035BDC639}"/>
              </a:ext>
            </a:extLst>
          </p:cNvPr>
          <p:cNvPicPr>
            <a:picLocks noChangeAspect="1"/>
          </p:cNvPicPr>
          <p:nvPr/>
        </p:nvPicPr>
        <p:blipFill>
          <a:blip r:embed="rId9"/>
          <a:stretch>
            <a:fillRect/>
          </a:stretch>
        </p:blipFill>
        <p:spPr>
          <a:xfrm>
            <a:off x="7912455" y="3183419"/>
            <a:ext cx="1105147" cy="1181210"/>
          </a:xfrm>
          <a:prstGeom prst="rect">
            <a:avLst/>
          </a:prstGeom>
        </p:spPr>
      </p:pic>
      <p:pic>
        <p:nvPicPr>
          <p:cNvPr id="18" name="Image 17" descr="Une image contenant logo&#10;&#10;Description générée automatiquement">
            <a:extLst>
              <a:ext uri="{FF2B5EF4-FFF2-40B4-BE49-F238E27FC236}">
                <a16:creationId xmlns:a16="http://schemas.microsoft.com/office/drawing/2014/main" id="{1834A93D-4C7D-44C1-1284-544A79EC703E}"/>
              </a:ext>
            </a:extLst>
          </p:cNvPr>
          <p:cNvPicPr>
            <a:picLocks noChangeAspect="1"/>
          </p:cNvPicPr>
          <p:nvPr/>
        </p:nvPicPr>
        <p:blipFill>
          <a:blip r:embed="rId10"/>
          <a:stretch>
            <a:fillRect/>
          </a:stretch>
        </p:blipFill>
        <p:spPr>
          <a:xfrm>
            <a:off x="95807" y="6084124"/>
            <a:ext cx="863198" cy="698124"/>
          </a:xfrm>
          <a:prstGeom prst="rect">
            <a:avLst/>
          </a:prstGeom>
        </p:spPr>
      </p:pic>
    </p:spTree>
    <p:extLst>
      <p:ext uri="{BB962C8B-B14F-4D97-AF65-F5344CB8AC3E}">
        <p14:creationId xmlns:p14="http://schemas.microsoft.com/office/powerpoint/2010/main" val="2040987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14" name="Espace réservé du contenu 13">
            <a:extLst>
              <a:ext uri="{FF2B5EF4-FFF2-40B4-BE49-F238E27FC236}">
                <a16:creationId xmlns:a16="http://schemas.microsoft.com/office/drawing/2014/main" id="{96E792F4-C45A-4ECD-AC9D-81045D59C6E7}"/>
              </a:ext>
            </a:extLst>
          </p:cNvPr>
          <p:cNvPicPr>
            <a:picLocks noGrp="1" noChangeAspect="1"/>
          </p:cNvPicPr>
          <p:nvPr>
            <p:ph sz="half" idx="2"/>
          </p:nvPr>
        </p:nvPicPr>
        <p:blipFill>
          <a:blip r:embed="rId3"/>
          <a:srcRect/>
          <a:stretch/>
        </p:blipFill>
        <p:spPr>
          <a:xfrm>
            <a:off x="4705980" y="4058060"/>
            <a:ext cx="3635132" cy="2005758"/>
          </a:xfrm>
          <a:prstGeom prst="rect">
            <a:avLst/>
          </a:prstGeom>
        </p:spPr>
      </p:pic>
      <p:sp>
        <p:nvSpPr>
          <p:cNvPr id="2" name="Titre 1">
            <a:extLst>
              <a:ext uri="{FF2B5EF4-FFF2-40B4-BE49-F238E27FC236}">
                <a16:creationId xmlns:a16="http://schemas.microsoft.com/office/drawing/2014/main" id="{A31C7146-D2D8-4AD1-8FCD-0F77297D3E09}"/>
              </a:ext>
            </a:extLst>
          </p:cNvPr>
          <p:cNvSpPr>
            <a:spLocks noGrp="1"/>
          </p:cNvSpPr>
          <p:nvPr>
            <p:ph type="title"/>
          </p:nvPr>
        </p:nvSpPr>
        <p:spPr>
          <a:xfrm>
            <a:off x="308918" y="330396"/>
            <a:ext cx="8465195" cy="862786"/>
          </a:xfrm>
        </p:spPr>
        <p:txBody>
          <a:bodyPr/>
          <a:lstStyle/>
          <a:p>
            <a:pPr algn="ctr"/>
            <a:r>
              <a:rPr lang="fr-CA" b="1" dirty="0">
                <a:latin typeface="Algerian" panose="04020705040A02060702" pitchFamily="82" charset="0"/>
              </a:rPr>
              <a:t>Activités Sociales 2023</a:t>
            </a:r>
          </a:p>
        </p:txBody>
      </p:sp>
      <p:sp>
        <p:nvSpPr>
          <p:cNvPr id="3" name="Espace réservé du contenu 2">
            <a:extLst>
              <a:ext uri="{FF2B5EF4-FFF2-40B4-BE49-F238E27FC236}">
                <a16:creationId xmlns:a16="http://schemas.microsoft.com/office/drawing/2014/main" id="{4FB8B25D-DE6C-4E09-AADF-9C21D09AB756}"/>
              </a:ext>
            </a:extLst>
          </p:cNvPr>
          <p:cNvSpPr>
            <a:spLocks noGrp="1"/>
          </p:cNvSpPr>
          <p:nvPr>
            <p:ph sz="half" idx="1"/>
          </p:nvPr>
        </p:nvSpPr>
        <p:spPr>
          <a:xfrm>
            <a:off x="280514" y="1803013"/>
            <a:ext cx="4038600" cy="4525963"/>
          </a:xfrm>
          <a:ln w="31750">
            <a:gradFill flip="none" rotWithShape="1">
              <a:gsLst>
                <a:gs pos="0">
                  <a:schemeClr val="accent1">
                    <a:lumMod val="85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prstDash val="sysDash"/>
          </a:ln>
        </p:spPr>
        <p:txBody>
          <a:bodyPr>
            <a:normAutofit/>
          </a:bodyPr>
          <a:lstStyle/>
          <a:p>
            <a:pPr marL="0" indent="0">
              <a:lnSpc>
                <a:spcPct val="115000"/>
              </a:lnSpc>
              <a:spcAft>
                <a:spcPts val="1000"/>
              </a:spcAft>
              <a:buNone/>
            </a:pPr>
            <a:r>
              <a:rPr lang="fr-CA" sz="1900" b="1" u="sng" dirty="0">
                <a:solidFill>
                  <a:schemeClr val="accent1">
                    <a:lumMod val="50000"/>
                  </a:schemeClr>
                </a:solidFill>
                <a:effectLst/>
                <a:latin typeface="Britannic Bold" panose="020B0903060703020204" pitchFamily="34" charset="0"/>
                <a:ea typeface="Calibri" panose="020F0502020204030204" pitchFamily="34" charset="0"/>
                <a:cs typeface="Times New Roman" panose="02020603050405020304" pitchFamily="18" charset="0"/>
              </a:rPr>
              <a:t>DÉJEUNERS MENSUELS</a:t>
            </a:r>
            <a:r>
              <a:rPr lang="fr-CA" sz="1800" b="1" u="sng" dirty="0">
                <a:solidFill>
                  <a:schemeClr val="accent1">
                    <a:lumMod val="50000"/>
                  </a:schemeClr>
                </a:solidFill>
                <a:effectLst/>
                <a:latin typeface="Britannic Bold" panose="020B0903060703020204" pitchFamily="34" charset="0"/>
                <a:ea typeface="Calibri" panose="020F0502020204030204" pitchFamily="34" charset="0"/>
                <a:cs typeface="Times New Roman" panose="02020603050405020304" pitchFamily="18" charset="0"/>
              </a:rPr>
              <a:t>: </a:t>
            </a:r>
          </a:p>
          <a:p>
            <a:pPr>
              <a:lnSpc>
                <a:spcPct val="115000"/>
              </a:lnSpc>
              <a:spcAft>
                <a:spcPts val="1000"/>
              </a:spcAft>
            </a:pPr>
            <a:r>
              <a:rPr lang="fr-CA" sz="1400" b="1" dirty="0">
                <a:solidFill>
                  <a:schemeClr val="accent1">
                    <a:lumMod val="50000"/>
                  </a:schemeClr>
                </a:solidFill>
                <a:effectLst/>
                <a:latin typeface="Arial Black" panose="020B0A04020102020204" pitchFamily="34" charset="0"/>
                <a:ea typeface="Calibri" panose="020F0502020204030204" pitchFamily="34" charset="0"/>
                <a:cs typeface="Times New Roman" panose="02020603050405020304" pitchFamily="18" charset="0"/>
              </a:rPr>
              <a:t>LES DERNIERS MERCREDI du MOIS</a:t>
            </a:r>
          </a:p>
          <a:p>
            <a:pPr algn="ctr">
              <a:lnSpc>
                <a:spcPct val="115000"/>
              </a:lnSpc>
              <a:spcAft>
                <a:spcPts val="1000"/>
              </a:spcAft>
            </a:pPr>
            <a:r>
              <a:rPr lang="fr-CA" sz="1600" b="1" dirty="0">
                <a:solidFill>
                  <a:schemeClr val="accent1">
                    <a:lumMod val="50000"/>
                  </a:schemeClr>
                </a:solidFill>
                <a:latin typeface="Arial Bold"/>
                <a:ea typeface="Calibri" panose="020F0502020204030204" pitchFamily="34" charset="0"/>
                <a:cs typeface="Times New Roman" panose="02020603050405020304" pitchFamily="18" charset="0"/>
              </a:rPr>
              <a:t>8h30 au</a:t>
            </a:r>
          </a:p>
          <a:p>
            <a:pPr>
              <a:lnSpc>
                <a:spcPct val="115000"/>
              </a:lnSpc>
              <a:spcAft>
                <a:spcPts val="1000"/>
              </a:spcAft>
            </a:pPr>
            <a:r>
              <a:rPr lang="fr-CA" sz="1400" b="1" dirty="0">
                <a:solidFill>
                  <a:schemeClr val="accent1">
                    <a:lumMod val="50000"/>
                  </a:schemeClr>
                </a:solidFill>
                <a:effectLst/>
                <a:latin typeface="Arial Bold"/>
                <a:ea typeface="Calibri" panose="020F0502020204030204" pitchFamily="34" charset="0"/>
                <a:cs typeface="Times New Roman" panose="02020603050405020304" pitchFamily="18" charset="0"/>
                <a:hlinkClick r:id="rId4"/>
              </a:rPr>
              <a:t>NORMANDIN – Lebourgneuf</a:t>
            </a:r>
            <a:r>
              <a:rPr lang="fr-CA" sz="1400" b="1" dirty="0">
                <a:solidFill>
                  <a:schemeClr val="accent1">
                    <a:lumMod val="50000"/>
                  </a:schemeClr>
                </a:solidFill>
                <a:effectLst/>
                <a:latin typeface="Arial Bold"/>
                <a:ea typeface="Calibri" panose="020F0502020204030204" pitchFamily="34" charset="0"/>
                <a:cs typeface="Times New Roman" panose="02020603050405020304" pitchFamily="18" charset="0"/>
              </a:rPr>
              <a:t>  - Bouvier</a:t>
            </a:r>
          </a:p>
          <a:p>
            <a:pPr marL="0" indent="0">
              <a:lnSpc>
                <a:spcPct val="115000"/>
              </a:lnSpc>
              <a:spcAft>
                <a:spcPts val="1000"/>
              </a:spcAft>
              <a:buNone/>
            </a:pPr>
            <a:endParaRPr lang="fr-CA" dirty="0"/>
          </a:p>
        </p:txBody>
      </p:sp>
      <p:sp>
        <p:nvSpPr>
          <p:cNvPr id="5" name="Espace réservé du pied de page 4">
            <a:extLst>
              <a:ext uri="{FF2B5EF4-FFF2-40B4-BE49-F238E27FC236}">
                <a16:creationId xmlns:a16="http://schemas.microsoft.com/office/drawing/2014/main" id="{6D717BDF-0040-43E9-991B-C9A91B6AE1F4}"/>
              </a:ext>
            </a:extLst>
          </p:cNvPr>
          <p:cNvSpPr>
            <a:spLocks noGrp="1"/>
          </p:cNvSpPr>
          <p:nvPr>
            <p:ph type="ftr" sz="quarter" idx="11"/>
          </p:nvPr>
        </p:nvSpPr>
        <p:spPr>
          <a:xfrm>
            <a:off x="1349298" y="6526644"/>
            <a:ext cx="6773687" cy="255603"/>
          </a:xfrm>
        </p:spPr>
        <p:txBody>
          <a:bodyPr/>
          <a:lstStyle/>
          <a:p>
            <a:pPr algn="ctr"/>
            <a:r>
              <a:rPr lang="en-US" dirty="0"/>
              <a:t>AGA-Québec 2023 </a:t>
            </a:r>
          </a:p>
        </p:txBody>
      </p:sp>
      <p:sp>
        <p:nvSpPr>
          <p:cNvPr id="17" name="ZoneTexte 16">
            <a:extLst>
              <a:ext uri="{FF2B5EF4-FFF2-40B4-BE49-F238E27FC236}">
                <a16:creationId xmlns:a16="http://schemas.microsoft.com/office/drawing/2014/main" id="{FA9EFF73-2BE9-4595-8171-C361D2C7330B}"/>
              </a:ext>
            </a:extLst>
          </p:cNvPr>
          <p:cNvSpPr txBox="1"/>
          <p:nvPr/>
        </p:nvSpPr>
        <p:spPr>
          <a:xfrm>
            <a:off x="4572000" y="1853945"/>
            <a:ext cx="4038601" cy="2006447"/>
          </a:xfrm>
          <a:prstGeom prst="rect">
            <a:avLst/>
          </a:prstGeom>
          <a:noFill/>
          <a:ln w="3175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prstDash val="sysDash"/>
          </a:ln>
        </p:spPr>
        <p:txBody>
          <a:bodyPr wrap="square">
            <a:spAutoFit/>
          </a:bodyPr>
          <a:lstStyle/>
          <a:p>
            <a:pPr>
              <a:lnSpc>
                <a:spcPct val="115000"/>
              </a:lnSpc>
              <a:spcAft>
                <a:spcPts val="1000"/>
              </a:spcAft>
            </a:pPr>
            <a:r>
              <a:rPr lang="fr-CA" sz="1900" b="1" u="sng" dirty="0">
                <a:solidFill>
                  <a:schemeClr val="accent1">
                    <a:lumMod val="50000"/>
                  </a:schemeClr>
                </a:solidFill>
                <a:effectLst/>
                <a:latin typeface="Britannic Bold" panose="020B0903060703020204" pitchFamily="34" charset="0"/>
                <a:ea typeface="Calibri" panose="020F0502020204030204" pitchFamily="34" charset="0"/>
                <a:cs typeface="Times New Roman" panose="02020603050405020304" pitchFamily="18" charset="0"/>
              </a:rPr>
              <a:t>CABANE À SUCRE:</a:t>
            </a:r>
            <a:r>
              <a:rPr lang="fr-CA" sz="1900" b="1" dirty="0">
                <a:solidFill>
                  <a:schemeClr val="accent1">
                    <a:lumMod val="50000"/>
                  </a:schemeClr>
                </a:solidFill>
                <a:effectLst/>
                <a:latin typeface="Britannic Bold" panose="020B0903060703020204" pitchFamily="34" charset="0"/>
                <a:ea typeface="Calibri" panose="020F0502020204030204" pitchFamily="34" charset="0"/>
                <a:cs typeface="Times New Roman" panose="02020603050405020304" pitchFamily="18" charset="0"/>
              </a:rPr>
              <a:t> </a:t>
            </a:r>
          </a:p>
          <a:p>
            <a:pPr lvl="1">
              <a:lnSpc>
                <a:spcPct val="115000"/>
              </a:lnSpc>
              <a:spcAft>
                <a:spcPts val="1000"/>
              </a:spcAft>
            </a:pPr>
            <a:r>
              <a:rPr lang="fr-CA" sz="1600" b="1" dirty="0">
                <a:solidFill>
                  <a:schemeClr val="accent1">
                    <a:lumMod val="50000"/>
                  </a:schemeClr>
                </a:solidFill>
                <a:effectLst/>
                <a:latin typeface="Arial Bold"/>
                <a:ea typeface="Calibri" panose="020F0502020204030204" pitchFamily="34" charset="0"/>
                <a:cs typeface="Times New Roman" panose="02020603050405020304" pitchFamily="18" charset="0"/>
              </a:rPr>
              <a:t>Mardi le 18 Avril 2023  à MIDI </a:t>
            </a:r>
          </a:p>
          <a:p>
            <a:pPr lvl="1">
              <a:lnSpc>
                <a:spcPct val="115000"/>
              </a:lnSpc>
              <a:spcAft>
                <a:spcPts val="1000"/>
              </a:spcAft>
            </a:pPr>
            <a:r>
              <a:rPr lang="fr-CA" sz="1700" b="1" dirty="0">
                <a:solidFill>
                  <a:schemeClr val="accent1">
                    <a:lumMod val="50000"/>
                  </a:schemeClr>
                </a:solidFill>
                <a:effectLst/>
                <a:latin typeface="Arial Black" panose="020B0A04020102020204" pitchFamily="34" charset="0"/>
                <a:ea typeface="Calibri" panose="020F0502020204030204" pitchFamily="34" charset="0"/>
                <a:cs typeface="Times New Roman" panose="02020603050405020304" pitchFamily="18" charset="0"/>
                <a:hlinkClick r:id="rId5"/>
              </a:rPr>
              <a:t>Érablière du Cap</a:t>
            </a:r>
            <a:r>
              <a:rPr lang="fr-CA" sz="1700" b="1" dirty="0">
                <a:solidFill>
                  <a:schemeClr val="accent1">
                    <a:lumMod val="50000"/>
                  </a:schemeClr>
                </a:solidFill>
                <a:effectLst/>
                <a:latin typeface="Arial Black" panose="020B0A04020102020204" pitchFamily="34" charset="0"/>
                <a:ea typeface="Calibri" panose="020F0502020204030204" pitchFamily="34" charset="0"/>
                <a:cs typeface="Times New Roman" panose="02020603050405020304" pitchFamily="18" charset="0"/>
              </a:rPr>
              <a:t> – LÉVIS</a:t>
            </a:r>
          </a:p>
          <a:p>
            <a:pPr lvl="1">
              <a:lnSpc>
                <a:spcPct val="115000"/>
              </a:lnSpc>
              <a:spcAft>
                <a:spcPts val="1000"/>
              </a:spcAft>
            </a:pPr>
            <a:r>
              <a:rPr lang="fr-CA" sz="1400" b="1" dirty="0">
                <a:solidFill>
                  <a:schemeClr val="accent1">
                    <a:lumMod val="50000"/>
                  </a:schemeClr>
                </a:solidFill>
                <a:effectLst/>
                <a:latin typeface="Arial Black" panose="020B0A04020102020204" pitchFamily="34" charset="0"/>
                <a:ea typeface="Calibri" panose="020F0502020204030204" pitchFamily="34" charset="0"/>
                <a:cs typeface="Times New Roman" panose="02020603050405020304" pitchFamily="18" charset="0"/>
              </a:rPr>
              <a:t>Coût: </a:t>
            </a:r>
            <a:r>
              <a:rPr lang="fr-CA" sz="1400" b="1" dirty="0">
                <a:solidFill>
                  <a:srgbClr val="002060"/>
                </a:solidFill>
                <a:effectLst/>
                <a:latin typeface="Arial Black" panose="020B0A04020102020204" pitchFamily="34" charset="0"/>
                <a:ea typeface="Calibri" panose="020F0502020204030204" pitchFamily="34" charset="0"/>
                <a:cs typeface="Times New Roman" panose="02020603050405020304" pitchFamily="18" charset="0"/>
              </a:rPr>
              <a:t>30$</a:t>
            </a:r>
            <a:r>
              <a:rPr lang="fr-CA" sz="1400" b="1" dirty="0">
                <a:solidFill>
                  <a:schemeClr val="accent1">
                    <a:lumMod val="50000"/>
                  </a:schemeClr>
                </a:solidFill>
                <a:effectLst/>
                <a:latin typeface="Arial Black" panose="020B0A04020102020204" pitchFamily="34" charset="0"/>
                <a:ea typeface="Calibri" panose="020F0502020204030204" pitchFamily="34" charset="0"/>
                <a:cs typeface="Times New Roman" panose="02020603050405020304" pitchFamily="18" charset="0"/>
              </a:rPr>
              <a:t> Membres et </a:t>
            </a:r>
          </a:p>
          <a:p>
            <a:pPr lvl="1">
              <a:lnSpc>
                <a:spcPct val="115000"/>
              </a:lnSpc>
              <a:spcAft>
                <a:spcPts val="1000"/>
              </a:spcAft>
            </a:pPr>
            <a:r>
              <a:rPr lang="fr-CA" sz="1400" b="1" dirty="0">
                <a:solidFill>
                  <a:srgbClr val="002060"/>
                </a:solidFill>
                <a:effectLst/>
                <a:latin typeface="Arial Black" panose="020B0A04020102020204" pitchFamily="34" charset="0"/>
                <a:ea typeface="Calibri" panose="020F0502020204030204" pitchFamily="34" charset="0"/>
                <a:cs typeface="Times New Roman" panose="02020603050405020304" pitchFamily="18" charset="0"/>
              </a:rPr>
              <a:t>36$ n</a:t>
            </a:r>
            <a:r>
              <a:rPr lang="fr-CA" sz="1400" b="1" dirty="0">
                <a:solidFill>
                  <a:schemeClr val="accent1">
                    <a:lumMod val="50000"/>
                  </a:schemeClr>
                </a:solidFill>
                <a:effectLst/>
                <a:latin typeface="Arial Black" panose="020B0A04020102020204" pitchFamily="34" charset="0"/>
                <a:ea typeface="Calibri" panose="020F0502020204030204" pitchFamily="34" charset="0"/>
                <a:cs typeface="Times New Roman" panose="02020603050405020304" pitchFamily="18" charset="0"/>
              </a:rPr>
              <a:t>on-membres</a:t>
            </a:r>
          </a:p>
        </p:txBody>
      </p:sp>
      <p:pic>
        <p:nvPicPr>
          <p:cNvPr id="7" name="Image 6">
            <a:extLst>
              <a:ext uri="{FF2B5EF4-FFF2-40B4-BE49-F238E27FC236}">
                <a16:creationId xmlns:a16="http://schemas.microsoft.com/office/drawing/2014/main" id="{4C399C45-424A-4B91-A3B1-B50EE1F6D21D}"/>
              </a:ext>
            </a:extLst>
          </p:cNvPr>
          <p:cNvPicPr>
            <a:picLocks noChangeAspect="1"/>
          </p:cNvPicPr>
          <p:nvPr/>
        </p:nvPicPr>
        <p:blipFill>
          <a:blip r:embed="rId6">
            <a:alphaModFix amt="58000"/>
          </a:blip>
          <a:srcRect/>
          <a:stretch/>
        </p:blipFill>
        <p:spPr>
          <a:xfrm>
            <a:off x="632707" y="4077463"/>
            <a:ext cx="3334214" cy="1986355"/>
          </a:xfrm>
          <a:prstGeom prst="rect">
            <a:avLst/>
          </a:prstGeom>
        </p:spPr>
      </p:pic>
      <p:pic>
        <p:nvPicPr>
          <p:cNvPr id="4" name="Image 3">
            <a:extLst>
              <a:ext uri="{FF2B5EF4-FFF2-40B4-BE49-F238E27FC236}">
                <a16:creationId xmlns:a16="http://schemas.microsoft.com/office/drawing/2014/main" id="{709169CB-6025-48CC-B19C-46E5DD934DC5}"/>
              </a:ext>
            </a:extLst>
          </p:cNvPr>
          <p:cNvPicPr>
            <a:picLocks noChangeAspect="1"/>
          </p:cNvPicPr>
          <p:nvPr/>
        </p:nvPicPr>
        <p:blipFill>
          <a:blip r:embed="rId7"/>
          <a:stretch>
            <a:fillRect/>
          </a:stretch>
        </p:blipFill>
        <p:spPr>
          <a:xfrm>
            <a:off x="418084" y="183042"/>
            <a:ext cx="1220840" cy="1388078"/>
          </a:xfrm>
          <a:prstGeom prst="rect">
            <a:avLst/>
          </a:prstGeom>
        </p:spPr>
      </p:pic>
      <p:pic>
        <p:nvPicPr>
          <p:cNvPr id="6" name="Image 5">
            <a:extLst>
              <a:ext uri="{FF2B5EF4-FFF2-40B4-BE49-F238E27FC236}">
                <a16:creationId xmlns:a16="http://schemas.microsoft.com/office/drawing/2014/main" id="{8AEFF818-975E-ED12-7A2E-18364BB11883}"/>
              </a:ext>
            </a:extLst>
          </p:cNvPr>
          <p:cNvPicPr>
            <a:picLocks noChangeAspect="1"/>
          </p:cNvPicPr>
          <p:nvPr/>
        </p:nvPicPr>
        <p:blipFill>
          <a:blip r:embed="rId8"/>
          <a:stretch>
            <a:fillRect/>
          </a:stretch>
        </p:blipFill>
        <p:spPr>
          <a:xfrm>
            <a:off x="228466" y="6108223"/>
            <a:ext cx="792549" cy="640135"/>
          </a:xfrm>
          <a:prstGeom prst="rect">
            <a:avLst/>
          </a:prstGeom>
        </p:spPr>
      </p:pic>
    </p:spTree>
    <p:extLst>
      <p:ext uri="{BB962C8B-B14F-4D97-AF65-F5344CB8AC3E}">
        <p14:creationId xmlns:p14="http://schemas.microsoft.com/office/powerpoint/2010/main" val="4207517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BB8ACE-2643-444C-BAAF-F3E95ECF9123}"/>
              </a:ext>
            </a:extLst>
          </p:cNvPr>
          <p:cNvSpPr>
            <a:spLocks noGrp="1"/>
          </p:cNvSpPr>
          <p:nvPr>
            <p:ph type="title"/>
          </p:nvPr>
        </p:nvSpPr>
        <p:spPr>
          <a:xfrm>
            <a:off x="339402" y="274638"/>
            <a:ext cx="8465195" cy="807030"/>
          </a:xfrm>
        </p:spPr>
        <p:txBody>
          <a:bodyPr/>
          <a:lstStyle/>
          <a:p>
            <a:pPr algn="ctr"/>
            <a:r>
              <a:rPr lang="fr-CA" b="1" dirty="0">
                <a:solidFill>
                  <a:schemeClr val="tx2">
                    <a:lumMod val="75000"/>
                  </a:schemeClr>
                </a:solidFill>
                <a:latin typeface="Algerian" panose="04020705040A02060702" pitchFamily="82" charset="0"/>
              </a:rPr>
              <a:t>Activités Sociales </a:t>
            </a:r>
            <a:r>
              <a:rPr lang="fr-CA" b="1" dirty="0">
                <a:solidFill>
                  <a:srgbClr val="002060"/>
                </a:solidFill>
                <a:latin typeface="Algerian" panose="04020705040A02060702" pitchFamily="82" charset="0"/>
              </a:rPr>
              <a:t>2023</a:t>
            </a:r>
            <a:endParaRPr lang="fr-CA" dirty="0">
              <a:solidFill>
                <a:srgbClr val="002060"/>
              </a:solidFill>
            </a:endParaRPr>
          </a:p>
        </p:txBody>
      </p:sp>
      <p:sp>
        <p:nvSpPr>
          <p:cNvPr id="3" name="Espace réservé du contenu 2">
            <a:extLst>
              <a:ext uri="{FF2B5EF4-FFF2-40B4-BE49-F238E27FC236}">
                <a16:creationId xmlns:a16="http://schemas.microsoft.com/office/drawing/2014/main" id="{D23CBA7F-7F6B-4013-A25D-CE3D57D05DBB}"/>
              </a:ext>
            </a:extLst>
          </p:cNvPr>
          <p:cNvSpPr>
            <a:spLocks noGrp="1"/>
          </p:cNvSpPr>
          <p:nvPr>
            <p:ph sz="half" idx="1"/>
          </p:nvPr>
        </p:nvSpPr>
        <p:spPr>
          <a:xfrm>
            <a:off x="296900" y="1819398"/>
            <a:ext cx="4057066" cy="4525963"/>
          </a:xfrm>
        </p:spPr>
        <p:txBody>
          <a:bodyPr>
            <a:normAutofit/>
          </a:bodyPr>
          <a:lstStyle/>
          <a:p>
            <a:pPr marL="0" indent="0">
              <a:lnSpc>
                <a:spcPct val="115000"/>
              </a:lnSpc>
              <a:spcAft>
                <a:spcPts val="1000"/>
              </a:spcAft>
              <a:buNone/>
            </a:pPr>
            <a:r>
              <a:rPr lang="fr-CA"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Espace réservé du contenu 3">
            <a:extLst>
              <a:ext uri="{FF2B5EF4-FFF2-40B4-BE49-F238E27FC236}">
                <a16:creationId xmlns:a16="http://schemas.microsoft.com/office/drawing/2014/main" id="{8D05A0A0-205B-4597-B093-0A9E99FEDCD6}"/>
              </a:ext>
            </a:extLst>
          </p:cNvPr>
          <p:cNvSpPr>
            <a:spLocks noGrp="1"/>
          </p:cNvSpPr>
          <p:nvPr>
            <p:ph sz="half" idx="2"/>
          </p:nvPr>
        </p:nvSpPr>
        <p:spPr>
          <a:xfrm>
            <a:off x="4609779" y="1750068"/>
            <a:ext cx="4038600" cy="4525963"/>
          </a:xfrm>
        </p:spPr>
        <p:txBody>
          <a:bodyPr/>
          <a:lstStyle/>
          <a:p>
            <a:pPr marL="0" indent="0">
              <a:lnSpc>
                <a:spcPct val="115000"/>
              </a:lnSpc>
              <a:spcAft>
                <a:spcPts val="1000"/>
              </a:spcAft>
              <a:buNone/>
            </a:pPr>
            <a:r>
              <a:rPr lang="fr-CA" sz="1800" b="1" u="sng" dirty="0">
                <a:solidFill>
                  <a:schemeClr val="accent1">
                    <a:lumMod val="50000"/>
                  </a:schemeClr>
                </a:solidFill>
                <a:effectLst/>
                <a:latin typeface="Britannic Bold" panose="020B0903060703020204" pitchFamily="34" charset="0"/>
                <a:ea typeface="Calibri" panose="020F0502020204030204" pitchFamily="34" charset="0"/>
                <a:cs typeface="Times New Roman" panose="02020603050405020304" pitchFamily="18" charset="0"/>
              </a:rPr>
              <a:t>THÉATRE BEAUMONT-ST-MICHEL </a:t>
            </a:r>
            <a:r>
              <a:rPr lang="fr-CA" sz="1800" b="1" u="sng"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r>
              <a:rPr lang="fr-CA" sz="1600" b="1" dirty="0">
                <a:solidFill>
                  <a:schemeClr val="accent1">
                    <a:lumMod val="50000"/>
                  </a:schemeClr>
                </a:solidFill>
                <a:effectLst/>
                <a:latin typeface="Arial Black" panose="020B0A04020102020204" pitchFamily="34" charset="0"/>
                <a:ea typeface="Calibri" panose="020F0502020204030204" pitchFamily="34" charset="0"/>
                <a:cs typeface="Times New Roman" panose="02020603050405020304" pitchFamily="18" charset="0"/>
              </a:rPr>
              <a:t>Mercredi 5 juillet 2023, 20hres</a:t>
            </a:r>
          </a:p>
          <a:p>
            <a:pPr>
              <a:lnSpc>
                <a:spcPct val="115000"/>
              </a:lnSpc>
              <a:spcAft>
                <a:spcPts val="1000"/>
              </a:spcAft>
            </a:pPr>
            <a:r>
              <a:rPr lang="fr-CA" sz="1600" b="1" dirty="0">
                <a:solidFill>
                  <a:schemeClr val="accent1">
                    <a:lumMod val="50000"/>
                  </a:schemeClr>
                </a:solidFill>
                <a:latin typeface="Arial Black" panose="020B0A04020102020204" pitchFamily="34" charset="0"/>
                <a:ea typeface="Calibri" panose="020F0502020204030204" pitchFamily="34" charset="0"/>
                <a:cs typeface="Times New Roman" panose="02020603050405020304" pitchFamily="18" charset="0"/>
                <a:hlinkClick r:id="rId3"/>
              </a:rPr>
              <a:t>Théâtre Beaumont-St-Michel</a:t>
            </a:r>
            <a:endParaRPr lang="fr-CA" sz="1600" b="1" dirty="0">
              <a:solidFill>
                <a:schemeClr val="accent1">
                  <a:lumMod val="50000"/>
                </a:schemeClr>
              </a:solidFill>
              <a:latin typeface="Arial Black" panose="020B0A0402010202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CA" sz="16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Coût: </a:t>
            </a:r>
            <a:r>
              <a:rPr lang="fr-CA" sz="1600" b="1" dirty="0">
                <a:solidFill>
                  <a:srgbClr val="002060"/>
                </a:solidFill>
                <a:latin typeface="Arial" panose="020B0604020202020204" pitchFamily="34" charset="0"/>
                <a:ea typeface="Calibri" panose="020F0502020204030204" pitchFamily="34" charset="0"/>
                <a:cs typeface="Arial" panose="020B0604020202020204" pitchFamily="34" charset="0"/>
              </a:rPr>
              <a:t>50$</a:t>
            </a:r>
            <a:r>
              <a:rPr lang="fr-CA" sz="16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 </a:t>
            </a:r>
          </a:p>
          <a:p>
            <a:pPr>
              <a:lnSpc>
                <a:spcPct val="115000"/>
              </a:lnSpc>
              <a:spcAft>
                <a:spcPts val="1000"/>
              </a:spcAft>
            </a:pPr>
            <a:r>
              <a:rPr lang="fr-CA" sz="16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35 places réservées</a:t>
            </a:r>
          </a:p>
          <a:p>
            <a:pPr marL="0" indent="0">
              <a:lnSpc>
                <a:spcPct val="115000"/>
              </a:lnSpc>
              <a:spcAft>
                <a:spcPts val="1000"/>
              </a:spcAft>
              <a:buNone/>
            </a:pPr>
            <a:r>
              <a:rPr lang="en-CA" sz="16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Titre de la pièce : HAUTE FIDÉLITÉ</a:t>
            </a:r>
            <a:endParaRPr lang="fr-CA" sz="1600" b="1"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fr-CA" sz="1600" b="1" dirty="0">
                <a:solidFill>
                  <a:schemeClr val="accent1">
                    <a:lumMod val="50000"/>
                  </a:schemeClr>
                </a:solidFill>
                <a:effectLst/>
                <a:latin typeface="Arial Black" panose="020B0A04020102020204" pitchFamily="34" charset="0"/>
                <a:ea typeface="Calibri" panose="020F0502020204030204" pitchFamily="34" charset="0"/>
                <a:cs typeface="Times New Roman" panose="02020603050405020304" pitchFamily="18" charset="0"/>
              </a:rPr>
              <a:t>Réservation d’ici le 28 juin</a:t>
            </a:r>
            <a:endParaRPr lang="fr-CA" sz="1600" b="1" dirty="0">
              <a:solidFill>
                <a:srgbClr val="DA0B2E"/>
              </a:solidFill>
              <a:effectLst/>
              <a:latin typeface="Arial Black" panose="020B0A04020102020204" pitchFamily="34" charset="0"/>
              <a:ea typeface="Calibri" panose="020F0502020204030204" pitchFamily="34" charset="0"/>
              <a:cs typeface="Times New Roman" panose="02020603050405020304" pitchFamily="18" charset="0"/>
            </a:endParaRPr>
          </a:p>
        </p:txBody>
      </p:sp>
      <p:sp>
        <p:nvSpPr>
          <p:cNvPr id="5" name="Espace réservé du pied de page 4">
            <a:extLst>
              <a:ext uri="{FF2B5EF4-FFF2-40B4-BE49-F238E27FC236}">
                <a16:creationId xmlns:a16="http://schemas.microsoft.com/office/drawing/2014/main" id="{59AF5127-25CF-4F27-921C-1E9AD4E9B398}"/>
              </a:ext>
            </a:extLst>
          </p:cNvPr>
          <p:cNvSpPr>
            <a:spLocks noGrp="1"/>
          </p:cNvSpPr>
          <p:nvPr>
            <p:ph type="ftr" sz="quarter" idx="11"/>
          </p:nvPr>
        </p:nvSpPr>
        <p:spPr>
          <a:xfrm>
            <a:off x="1014761" y="6554051"/>
            <a:ext cx="7143675" cy="208288"/>
          </a:xfrm>
        </p:spPr>
        <p:txBody>
          <a:bodyPr/>
          <a:lstStyle/>
          <a:p>
            <a:pPr algn="ctr"/>
            <a:r>
              <a:rPr lang="en-US"/>
              <a:t>AGA-Québec 2023 </a:t>
            </a:r>
            <a:endParaRPr lang="en-US" dirty="0"/>
          </a:p>
        </p:txBody>
      </p:sp>
      <p:sp>
        <p:nvSpPr>
          <p:cNvPr id="7" name="Espace réservé du contenu 3">
            <a:extLst>
              <a:ext uri="{FF2B5EF4-FFF2-40B4-BE49-F238E27FC236}">
                <a16:creationId xmlns:a16="http://schemas.microsoft.com/office/drawing/2014/main" id="{38AF5659-6610-4DB8-A49C-40EDC654B21E}"/>
              </a:ext>
            </a:extLst>
          </p:cNvPr>
          <p:cNvSpPr txBox="1">
            <a:spLocks/>
          </p:cNvSpPr>
          <p:nvPr/>
        </p:nvSpPr>
        <p:spPr>
          <a:xfrm>
            <a:off x="339402" y="1759470"/>
            <a:ext cx="4038600" cy="4525963"/>
          </a:xfrm>
          <a:prstGeom prst="rect">
            <a:avLst/>
          </a:prstGeom>
          <a:ln w="3175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prstDash val="sysDash"/>
          </a:ln>
        </p:spPr>
        <p:txBody>
          <a:bodyPr vert="horz" lIns="91440" tIns="45720" rIns="91440" bIns="45720" rtlCol="0">
            <a:normAutofit/>
          </a:bodyPr>
          <a:lstStyle>
            <a:lvl1pPr marL="342900" indent="-342900" algn="l" defTabSz="457200" rtl="0" eaLnBrk="1" latinLnBrk="0" hangingPunct="1">
              <a:lnSpc>
                <a:spcPct val="90000"/>
              </a:lnSpc>
              <a:spcBef>
                <a:spcPct val="20000"/>
              </a:spcBef>
              <a:buClr>
                <a:srgbClr val="B5D032"/>
              </a:buClr>
              <a:buFont typeface="Arial"/>
              <a:buChar char="•"/>
              <a:defRPr sz="2000" b="0" i="0" kern="1200">
                <a:solidFill>
                  <a:schemeClr val="tx1"/>
                </a:solidFill>
                <a:latin typeface="Arial MT Lt"/>
                <a:ea typeface="+mn-ea"/>
                <a:cs typeface="Arial MT Lt"/>
              </a:defRPr>
            </a:lvl1pPr>
            <a:lvl2pPr marL="742950" indent="-285750" algn="l" defTabSz="457200" rtl="0" eaLnBrk="1" latinLnBrk="0" hangingPunct="1">
              <a:lnSpc>
                <a:spcPct val="90000"/>
              </a:lnSpc>
              <a:spcBef>
                <a:spcPct val="20000"/>
              </a:spcBef>
              <a:buClr>
                <a:srgbClr val="B5D032"/>
              </a:buClr>
              <a:buFont typeface="Arial"/>
              <a:buChar char="–"/>
              <a:defRPr sz="2000" b="0" i="0" kern="1200">
                <a:solidFill>
                  <a:schemeClr val="tx1"/>
                </a:solidFill>
                <a:latin typeface="Arial MT Lt"/>
                <a:ea typeface="+mn-ea"/>
                <a:cs typeface="Arial MT Lt"/>
              </a:defRPr>
            </a:lvl2pPr>
            <a:lvl3pPr marL="1143000" indent="-228600" algn="l" defTabSz="457200" rtl="0" eaLnBrk="1" latinLnBrk="0" hangingPunct="1">
              <a:lnSpc>
                <a:spcPct val="90000"/>
              </a:lnSpc>
              <a:spcBef>
                <a:spcPct val="20000"/>
              </a:spcBef>
              <a:buClr>
                <a:srgbClr val="B5D032"/>
              </a:buClr>
              <a:buFont typeface="Arial"/>
              <a:buChar char="•"/>
              <a:defRPr sz="2000" b="0" i="0" kern="1200">
                <a:solidFill>
                  <a:schemeClr val="tx1"/>
                </a:solidFill>
                <a:latin typeface="Arial MT Lt"/>
                <a:ea typeface="+mn-ea"/>
                <a:cs typeface="Arial MT Lt"/>
              </a:defRPr>
            </a:lvl3pPr>
            <a:lvl4pPr marL="1600200" indent="-228600" algn="l" defTabSz="457200" rtl="0" eaLnBrk="1" latinLnBrk="0" hangingPunct="1">
              <a:lnSpc>
                <a:spcPct val="90000"/>
              </a:lnSpc>
              <a:spcBef>
                <a:spcPct val="20000"/>
              </a:spcBef>
              <a:buClr>
                <a:srgbClr val="B5D032"/>
              </a:buClr>
              <a:buFont typeface="Arial"/>
              <a:buChar char="–"/>
              <a:defRPr sz="2000" b="0" i="0" kern="1200">
                <a:solidFill>
                  <a:schemeClr val="tx1"/>
                </a:solidFill>
                <a:latin typeface="Arial MT Lt"/>
                <a:ea typeface="+mn-ea"/>
                <a:cs typeface="Arial MT Lt"/>
              </a:defRPr>
            </a:lvl4pPr>
            <a:lvl5pPr marL="2057400" indent="-228600" algn="l" defTabSz="457200" rtl="0" eaLnBrk="1" latinLnBrk="0" hangingPunct="1">
              <a:lnSpc>
                <a:spcPct val="90000"/>
              </a:lnSpc>
              <a:spcBef>
                <a:spcPct val="20000"/>
              </a:spcBef>
              <a:buClr>
                <a:srgbClr val="B5D032"/>
              </a:buClr>
              <a:buFont typeface="Arial"/>
              <a:buChar char="»"/>
              <a:defRPr sz="2000" b="0" i="0" kern="1200">
                <a:solidFill>
                  <a:schemeClr val="tx1"/>
                </a:solidFill>
                <a:latin typeface="Arial MT Lt"/>
                <a:ea typeface="+mn-ea"/>
                <a:cs typeface="Arial MT Lt"/>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nSpc>
                <a:spcPct val="115000"/>
              </a:lnSpc>
              <a:spcAft>
                <a:spcPts val="1000"/>
              </a:spcAft>
              <a:buNone/>
            </a:pPr>
            <a:r>
              <a:rPr lang="fr-CA" sz="1800" b="1" u="sng" dirty="0">
                <a:solidFill>
                  <a:srgbClr val="002060"/>
                </a:solidFill>
                <a:latin typeface="Britannic Bold" panose="020B0903060703020204" pitchFamily="34" charset="0"/>
                <a:ea typeface="Calibri" panose="020F0502020204030204" pitchFamily="34" charset="0"/>
                <a:cs typeface="Times New Roman" panose="02020603050405020304" pitchFamily="18" charset="0"/>
              </a:rPr>
              <a:t>GOLF:  MI-MAI À MI SEPTEMBRE</a:t>
            </a:r>
          </a:p>
          <a:p>
            <a:pPr marL="400050" lvl="1" indent="0">
              <a:lnSpc>
                <a:spcPct val="115000"/>
              </a:lnSpc>
              <a:spcAft>
                <a:spcPts val="1000"/>
              </a:spcAft>
              <a:buNone/>
            </a:pPr>
            <a:r>
              <a:rPr lang="fr-CA" sz="1700" dirty="0">
                <a:solidFill>
                  <a:schemeClr val="accent1">
                    <a:lumMod val="50000"/>
                  </a:schemeClr>
                </a:solidFill>
                <a:latin typeface="Britannic Bold" panose="020B0903060703020204" pitchFamily="34" charset="0"/>
                <a:ea typeface="Calibri" panose="020F0502020204030204" pitchFamily="34" charset="0"/>
                <a:cs typeface="Times New Roman" panose="02020603050405020304" pitchFamily="18" charset="0"/>
              </a:rPr>
              <a:t>MARDI 9h30 Chaque semaine</a:t>
            </a:r>
          </a:p>
          <a:p>
            <a:pPr marL="400050" lvl="1" indent="0">
              <a:lnSpc>
                <a:spcPct val="115000"/>
              </a:lnSpc>
              <a:spcAft>
                <a:spcPts val="1000"/>
              </a:spcAft>
              <a:buNone/>
            </a:pPr>
            <a:r>
              <a:rPr lang="fr-CA" sz="1600" dirty="0">
                <a:solidFill>
                  <a:schemeClr val="accent1">
                    <a:lumMod val="50000"/>
                  </a:schemeClr>
                </a:solidFill>
                <a:latin typeface="Arial Black" panose="020B0A04020102020204" pitchFamily="34" charset="0"/>
                <a:ea typeface="Calibri" panose="020F0502020204030204" pitchFamily="34" charset="0"/>
                <a:cs typeface="Times New Roman" panose="02020603050405020304" pitchFamily="18" charset="0"/>
                <a:hlinkClick r:id="rId4"/>
              </a:rPr>
              <a:t>Royal-CHARBOURG</a:t>
            </a:r>
            <a:r>
              <a:rPr lang="fr-CA" sz="1600" b="1" dirty="0">
                <a:solidFill>
                  <a:schemeClr val="accent1">
                    <a:lumMod val="50000"/>
                  </a:schemeClr>
                </a:solidFill>
                <a:latin typeface="Arial Black" panose="020B0A04020102020204" pitchFamily="34" charset="0"/>
                <a:ea typeface="Calibri" panose="020F0502020204030204" pitchFamily="34" charset="0"/>
                <a:cs typeface="Times New Roman" panose="02020603050405020304" pitchFamily="18" charset="0"/>
                <a:hlinkClick r:id="rId4"/>
              </a:rPr>
              <a:t> </a:t>
            </a:r>
            <a:endParaRPr lang="fr-CA" sz="1600" b="1" dirty="0">
              <a:solidFill>
                <a:schemeClr val="accent1">
                  <a:lumMod val="50000"/>
                </a:schemeClr>
              </a:solidFill>
              <a:latin typeface="Arial Black" panose="020B0A04020102020204" pitchFamily="34" charset="0"/>
              <a:ea typeface="Calibri" panose="020F0502020204030204" pitchFamily="34" charset="0"/>
              <a:cs typeface="Times New Roman" panose="02020603050405020304" pitchFamily="18" charset="0"/>
            </a:endParaRPr>
          </a:p>
          <a:p>
            <a:pPr marL="400050" lvl="1" indent="0">
              <a:lnSpc>
                <a:spcPct val="115000"/>
              </a:lnSpc>
              <a:spcAft>
                <a:spcPts val="1000"/>
              </a:spcAft>
              <a:buNone/>
            </a:pPr>
            <a:r>
              <a:rPr lang="fr-CA" sz="1400" b="1" dirty="0">
                <a:solidFill>
                  <a:srgbClr val="002060"/>
                </a:solidFill>
                <a:latin typeface="Arial Bold"/>
                <a:ea typeface="Calibri" panose="020F0502020204030204" pitchFamily="34" charset="0"/>
                <a:cs typeface="Times New Roman" panose="02020603050405020304" pitchFamily="18" charset="0"/>
              </a:rPr>
              <a:t>Coût: 46$ 18 trous </a:t>
            </a:r>
          </a:p>
          <a:p>
            <a:pPr marL="400050" lvl="1" indent="0">
              <a:lnSpc>
                <a:spcPct val="115000"/>
              </a:lnSpc>
              <a:spcAft>
                <a:spcPts val="1000"/>
              </a:spcAft>
              <a:buNone/>
            </a:pPr>
            <a:r>
              <a:rPr lang="fr-CA" sz="1400" b="1" dirty="0">
                <a:solidFill>
                  <a:srgbClr val="002060"/>
                </a:solidFill>
                <a:latin typeface="Arial Bold"/>
                <a:ea typeface="Calibri" panose="020F0502020204030204" pitchFamily="34" charset="0"/>
                <a:cs typeface="Times New Roman" panose="02020603050405020304" pitchFamily="18" charset="0"/>
              </a:rPr>
              <a:t>VOITURETTE INCLUSE</a:t>
            </a:r>
          </a:p>
          <a:p>
            <a:pPr marL="400050" lvl="1" indent="0">
              <a:lnSpc>
                <a:spcPct val="115000"/>
              </a:lnSpc>
              <a:spcAft>
                <a:spcPts val="1000"/>
              </a:spcAft>
              <a:buNone/>
            </a:pPr>
            <a:r>
              <a:rPr lang="fr-CA" sz="1400" b="1" dirty="0">
                <a:solidFill>
                  <a:srgbClr val="002060"/>
                </a:solidFill>
                <a:latin typeface="Arial Bold"/>
                <a:ea typeface="Calibri" panose="020F0502020204030204" pitchFamily="34" charset="0"/>
                <a:cs typeface="Times New Roman" panose="02020603050405020304" pitchFamily="18" charset="0"/>
              </a:rPr>
              <a:t>GERMAIN BOIVIN: </a:t>
            </a:r>
            <a:endParaRPr lang="fr-CA" sz="1200" b="1" dirty="0">
              <a:solidFill>
                <a:srgbClr val="002060"/>
              </a:solidFill>
              <a:latin typeface="Arial Black" panose="020B0A04020102020204" pitchFamily="34" charset="0"/>
              <a:ea typeface="Calibri" panose="020F0502020204030204" pitchFamily="34" charset="0"/>
              <a:cs typeface="Times New Roman" panose="02020603050405020304" pitchFamily="18" charset="0"/>
            </a:endParaRPr>
          </a:p>
          <a:p>
            <a:pPr marL="400050" lvl="1" indent="0">
              <a:lnSpc>
                <a:spcPct val="115000"/>
              </a:lnSpc>
              <a:spcAft>
                <a:spcPts val="1000"/>
              </a:spcAft>
              <a:buNone/>
            </a:pPr>
            <a:r>
              <a:rPr lang="fr-CA" sz="1800" b="1"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5"/>
              </a:rPr>
              <a:t>g-boivin@videotron.ca</a:t>
            </a:r>
            <a:endParaRPr lang="fr-CA" sz="1800" b="1" u="sng"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CA" sz="1400" b="1" dirty="0">
                <a:solidFill>
                  <a:schemeClr val="accent1">
                    <a:lumMod val="50000"/>
                  </a:schemeClr>
                </a:solidFill>
                <a:latin typeface="Arial Bold"/>
                <a:ea typeface="Calibri" panose="020F0502020204030204" pitchFamily="34" charset="0"/>
                <a:cs typeface="Times New Roman" panose="02020603050405020304" pitchFamily="18" charset="0"/>
              </a:rPr>
              <a:t>418 407-1809</a:t>
            </a:r>
            <a:endParaRPr lang="fr-CA" sz="1400" b="1" dirty="0">
              <a:latin typeface="Arial Bold"/>
            </a:endParaRPr>
          </a:p>
        </p:txBody>
      </p:sp>
      <p:pic>
        <p:nvPicPr>
          <p:cNvPr id="8" name="Image 7">
            <a:extLst>
              <a:ext uri="{FF2B5EF4-FFF2-40B4-BE49-F238E27FC236}">
                <a16:creationId xmlns:a16="http://schemas.microsoft.com/office/drawing/2014/main" id="{E9B0AC88-B47F-484C-900C-24A8222F4CD4}"/>
              </a:ext>
            </a:extLst>
          </p:cNvPr>
          <p:cNvPicPr>
            <a:picLocks noChangeAspect="1"/>
          </p:cNvPicPr>
          <p:nvPr/>
        </p:nvPicPr>
        <p:blipFill>
          <a:blip r:embed="rId6"/>
          <a:stretch>
            <a:fillRect/>
          </a:stretch>
        </p:blipFill>
        <p:spPr>
          <a:xfrm>
            <a:off x="315366" y="1760540"/>
            <a:ext cx="4038600" cy="4483875"/>
          </a:xfrm>
          <a:prstGeom prst="rect">
            <a:avLst/>
          </a:prstGeom>
        </p:spPr>
      </p:pic>
      <p:pic>
        <p:nvPicPr>
          <p:cNvPr id="10" name="Image 9" descr="Une image contenant texte, arbre, extérieur, ciel&#10;&#10;Description générée automatiquement">
            <a:extLst>
              <a:ext uri="{FF2B5EF4-FFF2-40B4-BE49-F238E27FC236}">
                <a16:creationId xmlns:a16="http://schemas.microsoft.com/office/drawing/2014/main" id="{0D6A3520-B106-4A46-AE4E-0735EFD74E0C}"/>
              </a:ext>
            </a:extLst>
          </p:cNvPr>
          <p:cNvPicPr>
            <a:picLocks noChangeAspect="1"/>
          </p:cNvPicPr>
          <p:nvPr/>
        </p:nvPicPr>
        <p:blipFill>
          <a:blip r:embed="rId7"/>
          <a:stretch>
            <a:fillRect/>
          </a:stretch>
        </p:blipFill>
        <p:spPr>
          <a:xfrm>
            <a:off x="5994602" y="4832348"/>
            <a:ext cx="2163834" cy="1443683"/>
          </a:xfrm>
          <a:prstGeom prst="rect">
            <a:avLst/>
          </a:prstGeom>
        </p:spPr>
      </p:pic>
      <p:pic>
        <p:nvPicPr>
          <p:cNvPr id="6" name="Image 5">
            <a:extLst>
              <a:ext uri="{FF2B5EF4-FFF2-40B4-BE49-F238E27FC236}">
                <a16:creationId xmlns:a16="http://schemas.microsoft.com/office/drawing/2014/main" id="{E60E143C-19B2-4A47-9DF5-EF2DE32E9ADC}"/>
              </a:ext>
            </a:extLst>
          </p:cNvPr>
          <p:cNvPicPr>
            <a:picLocks noChangeAspect="1"/>
          </p:cNvPicPr>
          <p:nvPr/>
        </p:nvPicPr>
        <p:blipFill>
          <a:blip r:embed="rId8"/>
          <a:stretch>
            <a:fillRect/>
          </a:stretch>
        </p:blipFill>
        <p:spPr>
          <a:xfrm>
            <a:off x="481006" y="126529"/>
            <a:ext cx="1191677" cy="1354921"/>
          </a:xfrm>
          <a:prstGeom prst="rect">
            <a:avLst/>
          </a:prstGeom>
        </p:spPr>
      </p:pic>
      <p:pic>
        <p:nvPicPr>
          <p:cNvPr id="9" name="Image 8">
            <a:extLst>
              <a:ext uri="{FF2B5EF4-FFF2-40B4-BE49-F238E27FC236}">
                <a16:creationId xmlns:a16="http://schemas.microsoft.com/office/drawing/2014/main" id="{61816935-F978-CC32-EA56-D3579ED95BAE}"/>
              </a:ext>
            </a:extLst>
          </p:cNvPr>
          <p:cNvPicPr>
            <a:picLocks noChangeAspect="1"/>
          </p:cNvPicPr>
          <p:nvPr/>
        </p:nvPicPr>
        <p:blipFill>
          <a:blip r:embed="rId9"/>
          <a:stretch>
            <a:fillRect/>
          </a:stretch>
        </p:blipFill>
        <p:spPr>
          <a:xfrm>
            <a:off x="193016" y="6343350"/>
            <a:ext cx="554116" cy="447555"/>
          </a:xfrm>
          <a:prstGeom prst="rect">
            <a:avLst/>
          </a:prstGeom>
        </p:spPr>
      </p:pic>
      <p:pic>
        <p:nvPicPr>
          <p:cNvPr id="12" name="Image 11">
            <a:extLst>
              <a:ext uri="{FF2B5EF4-FFF2-40B4-BE49-F238E27FC236}">
                <a16:creationId xmlns:a16="http://schemas.microsoft.com/office/drawing/2014/main" id="{0790177D-8408-189E-8B2A-E1A8D97C31B0}"/>
              </a:ext>
            </a:extLst>
          </p:cNvPr>
          <p:cNvPicPr>
            <a:picLocks noChangeAspect="1"/>
          </p:cNvPicPr>
          <p:nvPr/>
        </p:nvPicPr>
        <p:blipFill>
          <a:blip r:embed="rId10"/>
          <a:stretch>
            <a:fillRect/>
          </a:stretch>
        </p:blipFill>
        <p:spPr>
          <a:xfrm>
            <a:off x="4676317" y="4836766"/>
            <a:ext cx="1075886" cy="1439265"/>
          </a:xfrm>
          <a:prstGeom prst="rect">
            <a:avLst/>
          </a:prstGeom>
        </p:spPr>
      </p:pic>
    </p:spTree>
    <p:extLst>
      <p:ext uri="{BB962C8B-B14F-4D97-AF65-F5344CB8AC3E}">
        <p14:creationId xmlns:p14="http://schemas.microsoft.com/office/powerpoint/2010/main" val="852545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08918" y="446622"/>
            <a:ext cx="8465195" cy="810870"/>
          </a:xfrm>
        </p:spPr>
        <p:txBody>
          <a:bodyPr anchor="ctr">
            <a:normAutofit fontScale="90000"/>
          </a:bodyPr>
          <a:lstStyle/>
          <a:p>
            <a:pPr marR="0" lvl="0" defTabSz="457200" rtl="0" eaLnBrk="1" fontAlgn="auto" latinLnBrk="0" hangingPunct="1">
              <a:spcBef>
                <a:spcPts val="600"/>
              </a:spcBef>
              <a:spcAft>
                <a:spcPts val="600"/>
              </a:spcAft>
              <a:buClr>
                <a:srgbClr val="B5D032"/>
              </a:buClr>
              <a:buSzTx/>
              <a:tabLst/>
              <a:defRPr/>
            </a:pPr>
            <a:br>
              <a:rPr lang="fr-CA" dirty="0"/>
            </a:br>
            <a:endParaRPr lang="fr-CA" dirty="0"/>
          </a:p>
        </p:txBody>
      </p:sp>
      <p:sp>
        <p:nvSpPr>
          <p:cNvPr id="3" name="Subtitle 2"/>
          <p:cNvSpPr>
            <a:spLocks noGrp="1"/>
          </p:cNvSpPr>
          <p:nvPr>
            <p:ph type="body" idx="1"/>
            <p:custDataLst>
              <p:tags r:id="rId2"/>
            </p:custDataLst>
          </p:nvPr>
        </p:nvSpPr>
        <p:spPr>
          <a:xfrm>
            <a:off x="308394" y="1760758"/>
            <a:ext cx="4040188" cy="639762"/>
          </a:xfrm>
        </p:spPr>
        <p:txBody>
          <a:bodyPr anchor="ctr">
            <a:normAutofit/>
          </a:bodyPr>
          <a:lstStyle/>
          <a:p>
            <a:br>
              <a:rPr lang="fr-CA" sz="1900"/>
            </a:br>
            <a:endParaRPr lang="fr-CA" sz="1900"/>
          </a:p>
          <a:p>
            <a:endParaRPr lang="en-US" sz="1900">
              <a:effectLst/>
            </a:endParaRPr>
          </a:p>
        </p:txBody>
      </p:sp>
      <p:pic>
        <p:nvPicPr>
          <p:cNvPr id="7" name="Image 6">
            <a:extLst>
              <a:ext uri="{FF2B5EF4-FFF2-40B4-BE49-F238E27FC236}">
                <a16:creationId xmlns:a16="http://schemas.microsoft.com/office/drawing/2014/main" id="{DE778D28-EA24-423E-94F0-B418B7C376C3}"/>
              </a:ext>
            </a:extLst>
          </p:cNvPr>
          <p:cNvPicPr>
            <a:picLocks noChangeAspect="1"/>
          </p:cNvPicPr>
          <p:nvPr>
            <p:custDataLst>
              <p:tags r:id="rId3"/>
            </p:custDataLst>
          </p:nvPr>
        </p:nvPicPr>
        <p:blipFill>
          <a:blip r:embed="rId7"/>
          <a:stretch>
            <a:fillRect/>
          </a:stretch>
        </p:blipFill>
        <p:spPr>
          <a:xfrm>
            <a:off x="308394" y="75752"/>
            <a:ext cx="1319683" cy="1411425"/>
          </a:xfrm>
          <a:prstGeom prst="rect">
            <a:avLst/>
          </a:prstGeom>
          <a:noFill/>
        </p:spPr>
      </p:pic>
      <p:sp>
        <p:nvSpPr>
          <p:cNvPr id="4" name="TextBox 3"/>
          <p:cNvSpPr txBox="1"/>
          <p:nvPr>
            <p:custDataLst>
              <p:tags r:id="rId4"/>
            </p:custDataLst>
          </p:nvPr>
        </p:nvSpPr>
        <p:spPr>
          <a:xfrm>
            <a:off x="2564781" y="617730"/>
            <a:ext cx="4951142" cy="639762"/>
          </a:xfrm>
          <a:prstGeom prst="rect">
            <a:avLst/>
          </a:prstGeom>
        </p:spPr>
        <p:txBody>
          <a:bodyPr rtlCol="0" anchor="ctr" anchorCtr="0">
            <a:normAutofit/>
          </a:bodyPr>
          <a:lstStyle/>
          <a:p>
            <a:pPr algn="ctr">
              <a:spcAft>
                <a:spcPts val="600"/>
              </a:spcAft>
            </a:pPr>
            <a:r>
              <a:rPr lang="fr-CA" sz="2800" b="1" dirty="0">
                <a:solidFill>
                  <a:schemeClr val="tx2"/>
                </a:solidFill>
                <a:effectLst>
                  <a:outerShdw blurRad="38100" dist="38100" dir="2700000" algn="tl">
                    <a:srgbClr val="000000">
                      <a:alpha val="43137"/>
                    </a:srgbClr>
                  </a:outerShdw>
                </a:effectLst>
                <a:latin typeface="Arial Rounded MT Bold" panose="020F0704030504030204" pitchFamily="34" charset="0"/>
              </a:rPr>
              <a:t>COMITÉS - 2023 </a:t>
            </a:r>
          </a:p>
        </p:txBody>
      </p:sp>
      <p:graphicFrame>
        <p:nvGraphicFramePr>
          <p:cNvPr id="5" name="Espace réservé du contenu 4">
            <a:extLst>
              <a:ext uri="{FF2B5EF4-FFF2-40B4-BE49-F238E27FC236}">
                <a16:creationId xmlns:a16="http://schemas.microsoft.com/office/drawing/2014/main" id="{B44F94B0-088F-461C-89FE-CAEF8EEC30D0}"/>
              </a:ext>
            </a:extLst>
          </p:cNvPr>
          <p:cNvGraphicFramePr>
            <a:graphicFrameLocks noGrp="1"/>
          </p:cNvGraphicFramePr>
          <p:nvPr>
            <p:ph sz="quarter" idx="4"/>
            <p:extLst>
              <p:ext uri="{D42A27DB-BD31-4B8C-83A1-F6EECF244321}">
                <p14:modId xmlns:p14="http://schemas.microsoft.com/office/powerpoint/2010/main" val="2474776535"/>
              </p:ext>
            </p:extLst>
          </p:nvPr>
        </p:nvGraphicFramePr>
        <p:xfrm>
          <a:off x="496229" y="1738736"/>
          <a:ext cx="8151541" cy="45578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Footer Placeholder 6">
            <a:extLst>
              <a:ext uri="{FF2B5EF4-FFF2-40B4-BE49-F238E27FC236}">
                <a16:creationId xmlns:a16="http://schemas.microsoft.com/office/drawing/2014/main" id="{964003BD-8D7E-DDD5-E6D7-B142A1AED86D}"/>
              </a:ext>
            </a:extLst>
          </p:cNvPr>
          <p:cNvSpPr>
            <a:spLocks noGrp="1"/>
          </p:cNvSpPr>
          <p:nvPr>
            <p:ph type="ftr" sz="quarter" idx="11"/>
          </p:nvPr>
        </p:nvSpPr>
        <p:spPr>
          <a:xfrm>
            <a:off x="3702205" y="6548158"/>
            <a:ext cx="2720897" cy="215444"/>
          </a:xfrm>
        </p:spPr>
        <p:txBody>
          <a:bodyPr wrap="square">
            <a:spAutoFit/>
          </a:bodyPr>
          <a:lstStyle/>
          <a:p>
            <a:pPr algn="ctr">
              <a:spcAft>
                <a:spcPts val="600"/>
              </a:spcAft>
            </a:pPr>
            <a:r>
              <a:rPr lang="en-US" dirty="0"/>
              <a:t>AGA-Québec 2023 </a:t>
            </a:r>
          </a:p>
        </p:txBody>
      </p:sp>
      <p:pic>
        <p:nvPicPr>
          <p:cNvPr id="10" name="Image 9">
            <a:extLst>
              <a:ext uri="{FF2B5EF4-FFF2-40B4-BE49-F238E27FC236}">
                <a16:creationId xmlns:a16="http://schemas.microsoft.com/office/drawing/2014/main" id="{74108FFE-981C-E4F1-F808-77B300554146}"/>
              </a:ext>
            </a:extLst>
          </p:cNvPr>
          <p:cNvPicPr>
            <a:picLocks noChangeAspect="1"/>
          </p:cNvPicPr>
          <p:nvPr/>
        </p:nvPicPr>
        <p:blipFill>
          <a:blip r:embed="rId13"/>
          <a:srcRect t="7165" b="7165"/>
          <a:stretch/>
        </p:blipFill>
        <p:spPr>
          <a:xfrm>
            <a:off x="4128651" y="3211551"/>
            <a:ext cx="1270344" cy="1118966"/>
          </a:xfrm>
          <a:prstGeom prst="ellipse">
            <a:avLst/>
          </a:prstGeom>
          <a:ln>
            <a:noFill/>
          </a:ln>
          <a:effectLst>
            <a:softEdge rad="63500"/>
          </a:effectLst>
        </p:spPr>
      </p:pic>
      <p:pic>
        <p:nvPicPr>
          <p:cNvPr id="12" name="Image 11">
            <a:extLst>
              <a:ext uri="{FF2B5EF4-FFF2-40B4-BE49-F238E27FC236}">
                <a16:creationId xmlns:a16="http://schemas.microsoft.com/office/drawing/2014/main" id="{A2BDA0CD-4C6A-D684-D462-45CAD540AAA2}"/>
              </a:ext>
            </a:extLst>
          </p:cNvPr>
          <p:cNvPicPr>
            <a:picLocks noChangeAspect="1"/>
          </p:cNvPicPr>
          <p:nvPr/>
        </p:nvPicPr>
        <p:blipFill>
          <a:blip r:embed="rId13"/>
          <a:srcRect t="3141" b="3141"/>
          <a:stretch/>
        </p:blipFill>
        <p:spPr>
          <a:xfrm>
            <a:off x="5818612" y="3245005"/>
            <a:ext cx="1128597" cy="1118966"/>
          </a:xfrm>
          <a:prstGeom prst="ellipse">
            <a:avLst/>
          </a:prstGeom>
          <a:ln>
            <a:noFill/>
          </a:ln>
          <a:effectLst>
            <a:softEdge rad="63500"/>
          </a:effectLst>
        </p:spPr>
      </p:pic>
    </p:spTree>
    <p:extLst>
      <p:ext uri="{BB962C8B-B14F-4D97-AF65-F5344CB8AC3E}">
        <p14:creationId xmlns:p14="http://schemas.microsoft.com/office/powerpoint/2010/main" val="648686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Image 9" descr="Affichage de Québec_Horizontal_Colour_Print.jpg en cours.">
            <a:extLst>
              <a:ext uri="{FF2B5EF4-FFF2-40B4-BE49-F238E27FC236}">
                <a16:creationId xmlns:a16="http://schemas.microsoft.com/office/drawing/2014/main" id="{E0FA6B07-EF7B-4147-9B3E-18E95F5FBE69}"/>
              </a:ext>
            </a:extLst>
          </p:cNvPr>
          <p:cNvPicPr>
            <a:picLocks noChangeAspect="1" noChangeArrowheads="1"/>
          </p:cNvPicPr>
          <p:nvPr>
            <p:custDataLst>
              <p:tags r:id="rId1"/>
            </p:custDataLst>
          </p:nvPr>
        </p:nvPicPr>
        <p:blipFill>
          <a:blip r:embed="rId10">
            <a:extLst>
              <a:ext uri="{28A0092B-C50C-407E-A947-70E740481C1C}">
                <a14:useLocalDpi xmlns:a14="http://schemas.microsoft.com/office/drawing/2010/main" val="0"/>
              </a:ext>
            </a:extLst>
          </a:blip>
          <a:srcRect/>
          <a:stretch>
            <a:fillRect/>
          </a:stretch>
        </p:blipFill>
        <p:spPr bwMode="auto">
          <a:xfrm>
            <a:off x="3725863" y="261938"/>
            <a:ext cx="1879600"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ZoneTexte 1">
            <a:extLst>
              <a:ext uri="{FF2B5EF4-FFF2-40B4-BE49-F238E27FC236}">
                <a16:creationId xmlns:a16="http://schemas.microsoft.com/office/drawing/2014/main" id="{FD0CB7BF-8D29-4E98-9F1E-AD9D4873C171}"/>
              </a:ext>
            </a:extLst>
          </p:cNvPr>
          <p:cNvSpPr txBox="1">
            <a:spLocks noChangeArrowheads="1"/>
          </p:cNvSpPr>
          <p:nvPr>
            <p:custDataLst>
              <p:tags r:id="rId2"/>
            </p:custDataLst>
          </p:nvPr>
        </p:nvSpPr>
        <p:spPr bwMode="auto">
          <a:xfrm>
            <a:off x="1751948" y="1673780"/>
            <a:ext cx="58274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lnSpc>
                <a:spcPct val="90000"/>
              </a:lnSpc>
              <a:spcBef>
                <a:spcPct val="20000"/>
              </a:spcBef>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1pPr>
            <a:lvl2pPr marL="37931725" indent="-37474525" defTabSz="457200">
              <a:lnSpc>
                <a:spcPct val="90000"/>
              </a:lnSpc>
              <a:spcBef>
                <a:spcPct val="20000"/>
              </a:spcBef>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2pPr>
            <a:lvl3pPr marL="1143000" indent="-228600" defTabSz="457200">
              <a:lnSpc>
                <a:spcPct val="90000"/>
              </a:lnSpc>
              <a:spcBef>
                <a:spcPct val="20000"/>
              </a:spcBef>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3pPr>
            <a:lvl4pPr marL="1600200" indent="-228600" defTabSz="457200">
              <a:lnSpc>
                <a:spcPct val="90000"/>
              </a:lnSpc>
              <a:spcBef>
                <a:spcPct val="20000"/>
              </a:spcBef>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4pPr>
            <a:lvl5pPr marL="2057400" indent="-228600" defTabSz="457200">
              <a:lnSpc>
                <a:spcPct val="90000"/>
              </a:lnSpc>
              <a:spcBef>
                <a:spcPct val="20000"/>
              </a:spcBef>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5pPr>
            <a:lvl6pPr marL="2514600" indent="-228600" defTabSz="457200" eaLnBrk="0" fontAlgn="base" hangingPunct="0">
              <a:lnSpc>
                <a:spcPct val="90000"/>
              </a:lnSpc>
              <a:spcBef>
                <a:spcPct val="20000"/>
              </a:spcBef>
              <a:spcAft>
                <a:spcPct val="0"/>
              </a:spcAft>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6pPr>
            <a:lvl7pPr marL="2971800" indent="-228600" defTabSz="457200" eaLnBrk="0" fontAlgn="base" hangingPunct="0">
              <a:lnSpc>
                <a:spcPct val="90000"/>
              </a:lnSpc>
              <a:spcBef>
                <a:spcPct val="20000"/>
              </a:spcBef>
              <a:spcAft>
                <a:spcPct val="0"/>
              </a:spcAft>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7pPr>
            <a:lvl8pPr marL="3429000" indent="-228600" defTabSz="457200" eaLnBrk="0" fontAlgn="base" hangingPunct="0">
              <a:lnSpc>
                <a:spcPct val="90000"/>
              </a:lnSpc>
              <a:spcBef>
                <a:spcPct val="20000"/>
              </a:spcBef>
              <a:spcAft>
                <a:spcPct val="0"/>
              </a:spcAft>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8pPr>
            <a:lvl9pPr marL="3886200" indent="-228600" defTabSz="457200" eaLnBrk="0" fontAlgn="base" hangingPunct="0">
              <a:lnSpc>
                <a:spcPct val="90000"/>
              </a:lnSpc>
              <a:spcBef>
                <a:spcPct val="20000"/>
              </a:spcBef>
              <a:spcAft>
                <a:spcPct val="0"/>
              </a:spcAft>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9pPr>
          </a:lstStyle>
          <a:p>
            <a:pPr eaLnBrk="1" hangingPunct="1">
              <a:lnSpc>
                <a:spcPct val="100000"/>
              </a:lnSpc>
              <a:spcBef>
                <a:spcPct val="0"/>
              </a:spcBef>
              <a:buClrTx/>
              <a:buFontTx/>
              <a:buNone/>
            </a:pPr>
            <a:r>
              <a:rPr lang="fr-CA" altLang="fr-FR" sz="1800" b="1" dirty="0">
                <a:solidFill>
                  <a:srgbClr val="000000"/>
                </a:solidFill>
                <a:cs typeface="Arial" panose="020B0604020202020204" pitchFamily="34" charset="0"/>
              </a:rPr>
              <a:t>SECTION QUÉBEC - TOTAL DES MEMBRES – </a:t>
            </a:r>
            <a:r>
              <a:rPr lang="fr-CA" altLang="fr-FR" sz="1800" b="1" dirty="0">
                <a:solidFill>
                  <a:srgbClr val="DA0B2E"/>
                </a:solidFill>
                <a:cs typeface="Arial" panose="020B0604020202020204" pitchFamily="34" charset="0"/>
              </a:rPr>
              <a:t>6,800</a:t>
            </a:r>
          </a:p>
        </p:txBody>
      </p:sp>
      <p:pic>
        <p:nvPicPr>
          <p:cNvPr id="70660" name="Picture 2">
            <a:extLst>
              <a:ext uri="{FF2B5EF4-FFF2-40B4-BE49-F238E27FC236}">
                <a16:creationId xmlns:a16="http://schemas.microsoft.com/office/drawing/2014/main" id="{3F38544E-761B-466D-A14F-CFCC78E02C90}"/>
              </a:ext>
            </a:extLst>
          </p:cNvPr>
          <p:cNvPicPr>
            <a:picLocks noGrp="1" noChangeAspect="1" noChangeArrowheads="1"/>
          </p:cNvPicPr>
          <p:nvPr>
            <p:ph idx="1"/>
            <p:custDataLst>
              <p:tags r:id="rId3"/>
            </p:custDataLst>
          </p:nvPr>
        </p:nvPicPr>
        <p:blipFill>
          <a:blip r:embed="rId11">
            <a:extLst>
              <a:ext uri="{28A0092B-C50C-407E-A947-70E740481C1C}">
                <a14:useLocalDpi xmlns:a14="http://schemas.microsoft.com/office/drawing/2010/main" val="0"/>
              </a:ext>
            </a:extLst>
          </a:blip>
          <a:srcRect/>
          <a:stretch>
            <a:fillRect/>
          </a:stretch>
        </p:blipFill>
        <p:spPr>
          <a:xfrm>
            <a:off x="1127989" y="2066383"/>
            <a:ext cx="7075346" cy="4559300"/>
          </a:xfrm>
          <a:noFill/>
        </p:spPr>
      </p:pic>
      <p:sp>
        <p:nvSpPr>
          <p:cNvPr id="70661" name="ZoneTexte 9">
            <a:extLst>
              <a:ext uri="{FF2B5EF4-FFF2-40B4-BE49-F238E27FC236}">
                <a16:creationId xmlns:a16="http://schemas.microsoft.com/office/drawing/2014/main" id="{41B6A054-F102-48B5-A092-37C945446236}"/>
              </a:ext>
            </a:extLst>
          </p:cNvPr>
          <p:cNvSpPr txBox="1">
            <a:spLocks noChangeArrowheads="1"/>
          </p:cNvSpPr>
          <p:nvPr>
            <p:custDataLst>
              <p:tags r:id="rId4"/>
            </p:custDataLst>
          </p:nvPr>
        </p:nvSpPr>
        <p:spPr bwMode="auto">
          <a:xfrm>
            <a:off x="4285191" y="3391290"/>
            <a:ext cx="27238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lnSpc>
                <a:spcPct val="90000"/>
              </a:lnSpc>
              <a:spcBef>
                <a:spcPct val="20000"/>
              </a:spcBef>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1pPr>
            <a:lvl2pPr marL="37931725" indent="-37474525" defTabSz="457200">
              <a:lnSpc>
                <a:spcPct val="90000"/>
              </a:lnSpc>
              <a:spcBef>
                <a:spcPct val="20000"/>
              </a:spcBef>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2pPr>
            <a:lvl3pPr marL="1143000" indent="-228600" defTabSz="457200">
              <a:lnSpc>
                <a:spcPct val="90000"/>
              </a:lnSpc>
              <a:spcBef>
                <a:spcPct val="20000"/>
              </a:spcBef>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3pPr>
            <a:lvl4pPr marL="1600200" indent="-228600" defTabSz="457200">
              <a:lnSpc>
                <a:spcPct val="90000"/>
              </a:lnSpc>
              <a:spcBef>
                <a:spcPct val="20000"/>
              </a:spcBef>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4pPr>
            <a:lvl5pPr marL="2057400" indent="-228600" defTabSz="457200">
              <a:lnSpc>
                <a:spcPct val="90000"/>
              </a:lnSpc>
              <a:spcBef>
                <a:spcPct val="20000"/>
              </a:spcBef>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5pPr>
            <a:lvl6pPr marL="2514600" indent="-228600" defTabSz="457200" eaLnBrk="0" fontAlgn="base" hangingPunct="0">
              <a:lnSpc>
                <a:spcPct val="90000"/>
              </a:lnSpc>
              <a:spcBef>
                <a:spcPct val="20000"/>
              </a:spcBef>
              <a:spcAft>
                <a:spcPct val="0"/>
              </a:spcAft>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6pPr>
            <a:lvl7pPr marL="2971800" indent="-228600" defTabSz="457200" eaLnBrk="0" fontAlgn="base" hangingPunct="0">
              <a:lnSpc>
                <a:spcPct val="90000"/>
              </a:lnSpc>
              <a:spcBef>
                <a:spcPct val="20000"/>
              </a:spcBef>
              <a:spcAft>
                <a:spcPct val="0"/>
              </a:spcAft>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7pPr>
            <a:lvl8pPr marL="3429000" indent="-228600" defTabSz="457200" eaLnBrk="0" fontAlgn="base" hangingPunct="0">
              <a:lnSpc>
                <a:spcPct val="90000"/>
              </a:lnSpc>
              <a:spcBef>
                <a:spcPct val="20000"/>
              </a:spcBef>
              <a:spcAft>
                <a:spcPct val="0"/>
              </a:spcAft>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8pPr>
            <a:lvl9pPr marL="3886200" indent="-228600" defTabSz="457200" eaLnBrk="0" fontAlgn="base" hangingPunct="0">
              <a:lnSpc>
                <a:spcPct val="90000"/>
              </a:lnSpc>
              <a:spcBef>
                <a:spcPct val="20000"/>
              </a:spcBef>
              <a:spcAft>
                <a:spcPct val="0"/>
              </a:spcAft>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9pPr>
          </a:lstStyle>
          <a:p>
            <a:pPr algn="ctr" eaLnBrk="1" hangingPunct="1">
              <a:lnSpc>
                <a:spcPct val="100000"/>
              </a:lnSpc>
              <a:spcBef>
                <a:spcPct val="0"/>
              </a:spcBef>
              <a:buClrTx/>
              <a:buFontTx/>
              <a:buNone/>
            </a:pPr>
            <a:r>
              <a:rPr lang="fr-CA" altLang="fr-FR" sz="1600" b="1" dirty="0">
                <a:cs typeface="Arial" panose="020B0604020202020204" pitchFamily="34" charset="0"/>
              </a:rPr>
              <a:t>Saguenay–Lac-Saint-Jean</a:t>
            </a:r>
          </a:p>
          <a:p>
            <a:pPr algn="ctr" eaLnBrk="1" hangingPunct="1">
              <a:lnSpc>
                <a:spcPct val="100000"/>
              </a:lnSpc>
              <a:spcBef>
                <a:spcPct val="0"/>
              </a:spcBef>
              <a:buClrTx/>
              <a:buFontTx/>
              <a:buNone/>
            </a:pPr>
            <a:r>
              <a:rPr lang="fr-CA" altLang="fr-FR" sz="1600" b="1" dirty="0">
                <a:solidFill>
                  <a:srgbClr val="DA0B2E"/>
                </a:solidFill>
                <a:cs typeface="Arial" panose="020B0604020202020204" pitchFamily="34" charset="0"/>
              </a:rPr>
              <a:t>700</a:t>
            </a:r>
            <a:r>
              <a:rPr lang="fr-CA" altLang="fr-FR" sz="1600" b="1" dirty="0">
                <a:cs typeface="Arial" panose="020B0604020202020204" pitchFamily="34" charset="0"/>
              </a:rPr>
              <a:t> membres</a:t>
            </a:r>
          </a:p>
        </p:txBody>
      </p:sp>
      <p:sp>
        <p:nvSpPr>
          <p:cNvPr id="70662" name="ZoneTexte 11">
            <a:extLst>
              <a:ext uri="{FF2B5EF4-FFF2-40B4-BE49-F238E27FC236}">
                <a16:creationId xmlns:a16="http://schemas.microsoft.com/office/drawing/2014/main" id="{D4D42D06-4332-4917-A59C-8E1F31352F62}"/>
              </a:ext>
            </a:extLst>
          </p:cNvPr>
          <p:cNvSpPr txBox="1">
            <a:spLocks noChangeArrowheads="1"/>
          </p:cNvSpPr>
          <p:nvPr>
            <p:custDataLst>
              <p:tags r:id="rId5"/>
            </p:custDataLst>
          </p:nvPr>
        </p:nvSpPr>
        <p:spPr bwMode="auto">
          <a:xfrm>
            <a:off x="5002212" y="4649111"/>
            <a:ext cx="29097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lnSpc>
                <a:spcPct val="90000"/>
              </a:lnSpc>
              <a:spcBef>
                <a:spcPct val="20000"/>
              </a:spcBef>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1pPr>
            <a:lvl2pPr marL="37931725" indent="-37474525" defTabSz="457200">
              <a:lnSpc>
                <a:spcPct val="90000"/>
              </a:lnSpc>
              <a:spcBef>
                <a:spcPct val="20000"/>
              </a:spcBef>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2pPr>
            <a:lvl3pPr marL="1143000" indent="-228600" defTabSz="457200">
              <a:lnSpc>
                <a:spcPct val="90000"/>
              </a:lnSpc>
              <a:spcBef>
                <a:spcPct val="20000"/>
              </a:spcBef>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3pPr>
            <a:lvl4pPr marL="1600200" indent="-228600" defTabSz="457200">
              <a:lnSpc>
                <a:spcPct val="90000"/>
              </a:lnSpc>
              <a:spcBef>
                <a:spcPct val="20000"/>
              </a:spcBef>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4pPr>
            <a:lvl5pPr marL="2057400" indent="-228600" defTabSz="457200">
              <a:lnSpc>
                <a:spcPct val="90000"/>
              </a:lnSpc>
              <a:spcBef>
                <a:spcPct val="20000"/>
              </a:spcBef>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5pPr>
            <a:lvl6pPr marL="2514600" indent="-228600" defTabSz="457200" eaLnBrk="0" fontAlgn="base" hangingPunct="0">
              <a:lnSpc>
                <a:spcPct val="90000"/>
              </a:lnSpc>
              <a:spcBef>
                <a:spcPct val="20000"/>
              </a:spcBef>
              <a:spcAft>
                <a:spcPct val="0"/>
              </a:spcAft>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6pPr>
            <a:lvl7pPr marL="2971800" indent="-228600" defTabSz="457200" eaLnBrk="0" fontAlgn="base" hangingPunct="0">
              <a:lnSpc>
                <a:spcPct val="90000"/>
              </a:lnSpc>
              <a:spcBef>
                <a:spcPct val="20000"/>
              </a:spcBef>
              <a:spcAft>
                <a:spcPct val="0"/>
              </a:spcAft>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7pPr>
            <a:lvl8pPr marL="3429000" indent="-228600" defTabSz="457200" eaLnBrk="0" fontAlgn="base" hangingPunct="0">
              <a:lnSpc>
                <a:spcPct val="90000"/>
              </a:lnSpc>
              <a:spcBef>
                <a:spcPct val="20000"/>
              </a:spcBef>
              <a:spcAft>
                <a:spcPct val="0"/>
              </a:spcAft>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8pPr>
            <a:lvl9pPr marL="3886200" indent="-228600" defTabSz="457200" eaLnBrk="0" fontAlgn="base" hangingPunct="0">
              <a:lnSpc>
                <a:spcPct val="90000"/>
              </a:lnSpc>
              <a:spcBef>
                <a:spcPct val="20000"/>
              </a:spcBef>
              <a:spcAft>
                <a:spcPct val="0"/>
              </a:spcAft>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9pPr>
          </a:lstStyle>
          <a:p>
            <a:pPr algn="ctr" eaLnBrk="1" hangingPunct="1">
              <a:lnSpc>
                <a:spcPct val="100000"/>
              </a:lnSpc>
              <a:spcBef>
                <a:spcPct val="0"/>
              </a:spcBef>
              <a:buClrTx/>
              <a:buFontTx/>
              <a:buNone/>
            </a:pPr>
            <a:r>
              <a:rPr lang="fr-CA" altLang="fr-FR" sz="1600" b="1" dirty="0">
                <a:cs typeface="Arial" panose="020B0604020202020204" pitchFamily="34" charset="0"/>
              </a:rPr>
              <a:t>Bas Saint-Laurent/Gaspésie</a:t>
            </a:r>
          </a:p>
          <a:p>
            <a:pPr algn="ctr" eaLnBrk="1" hangingPunct="1">
              <a:lnSpc>
                <a:spcPct val="100000"/>
              </a:lnSpc>
              <a:spcBef>
                <a:spcPct val="0"/>
              </a:spcBef>
              <a:buClrTx/>
              <a:buFontTx/>
              <a:buNone/>
            </a:pPr>
            <a:r>
              <a:rPr lang="fr-CA" altLang="fr-FR" sz="1600" b="1" dirty="0">
                <a:solidFill>
                  <a:srgbClr val="DA0B2E"/>
                </a:solidFill>
                <a:cs typeface="Arial" panose="020B0604020202020204" pitchFamily="34" charset="0"/>
              </a:rPr>
              <a:t>400</a:t>
            </a:r>
            <a:r>
              <a:rPr lang="fr-CA" altLang="fr-FR" sz="1600" b="1" dirty="0">
                <a:cs typeface="Arial" panose="020B0604020202020204" pitchFamily="34" charset="0"/>
              </a:rPr>
              <a:t> membres</a:t>
            </a:r>
          </a:p>
        </p:txBody>
      </p:sp>
      <p:sp>
        <p:nvSpPr>
          <p:cNvPr id="70665" name="ZoneTexte 13">
            <a:extLst>
              <a:ext uri="{FF2B5EF4-FFF2-40B4-BE49-F238E27FC236}">
                <a16:creationId xmlns:a16="http://schemas.microsoft.com/office/drawing/2014/main" id="{B6B3E391-DC46-42D3-9112-3A800EC0BD9C}"/>
              </a:ext>
            </a:extLst>
          </p:cNvPr>
          <p:cNvSpPr txBox="1">
            <a:spLocks noChangeArrowheads="1"/>
          </p:cNvSpPr>
          <p:nvPr>
            <p:custDataLst>
              <p:tags r:id="rId6"/>
            </p:custDataLst>
          </p:nvPr>
        </p:nvSpPr>
        <p:spPr bwMode="auto">
          <a:xfrm>
            <a:off x="2431678" y="5348228"/>
            <a:ext cx="1666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lnSpc>
                <a:spcPct val="90000"/>
              </a:lnSpc>
              <a:spcBef>
                <a:spcPct val="20000"/>
              </a:spcBef>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1pPr>
            <a:lvl2pPr marL="37931725" indent="-37474525" defTabSz="457200">
              <a:lnSpc>
                <a:spcPct val="90000"/>
              </a:lnSpc>
              <a:spcBef>
                <a:spcPct val="20000"/>
              </a:spcBef>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2pPr>
            <a:lvl3pPr marL="1143000" indent="-228600" defTabSz="457200">
              <a:lnSpc>
                <a:spcPct val="90000"/>
              </a:lnSpc>
              <a:spcBef>
                <a:spcPct val="20000"/>
              </a:spcBef>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3pPr>
            <a:lvl4pPr marL="1600200" indent="-228600" defTabSz="457200">
              <a:lnSpc>
                <a:spcPct val="90000"/>
              </a:lnSpc>
              <a:spcBef>
                <a:spcPct val="20000"/>
              </a:spcBef>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4pPr>
            <a:lvl5pPr marL="2057400" indent="-228600" defTabSz="457200">
              <a:lnSpc>
                <a:spcPct val="90000"/>
              </a:lnSpc>
              <a:spcBef>
                <a:spcPct val="20000"/>
              </a:spcBef>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5pPr>
            <a:lvl6pPr marL="2514600" indent="-228600" defTabSz="457200" eaLnBrk="0" fontAlgn="base" hangingPunct="0">
              <a:lnSpc>
                <a:spcPct val="90000"/>
              </a:lnSpc>
              <a:spcBef>
                <a:spcPct val="20000"/>
              </a:spcBef>
              <a:spcAft>
                <a:spcPct val="0"/>
              </a:spcAft>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6pPr>
            <a:lvl7pPr marL="2971800" indent="-228600" defTabSz="457200" eaLnBrk="0" fontAlgn="base" hangingPunct="0">
              <a:lnSpc>
                <a:spcPct val="90000"/>
              </a:lnSpc>
              <a:spcBef>
                <a:spcPct val="20000"/>
              </a:spcBef>
              <a:spcAft>
                <a:spcPct val="0"/>
              </a:spcAft>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7pPr>
            <a:lvl8pPr marL="3429000" indent="-228600" defTabSz="457200" eaLnBrk="0" fontAlgn="base" hangingPunct="0">
              <a:lnSpc>
                <a:spcPct val="90000"/>
              </a:lnSpc>
              <a:spcBef>
                <a:spcPct val="20000"/>
              </a:spcBef>
              <a:spcAft>
                <a:spcPct val="0"/>
              </a:spcAft>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8pPr>
            <a:lvl9pPr marL="3886200" indent="-228600" defTabSz="457200" eaLnBrk="0" fontAlgn="base" hangingPunct="0">
              <a:lnSpc>
                <a:spcPct val="90000"/>
              </a:lnSpc>
              <a:spcBef>
                <a:spcPct val="20000"/>
              </a:spcBef>
              <a:spcAft>
                <a:spcPct val="0"/>
              </a:spcAft>
              <a:buClr>
                <a:srgbClr val="B5D032"/>
              </a:buClr>
              <a:buFont typeface="Arial" panose="020B0604020202020204" pitchFamily="34" charset="0"/>
              <a:buChar char="»"/>
              <a:defRPr sz="2200">
                <a:solidFill>
                  <a:schemeClr val="tx1"/>
                </a:solidFill>
                <a:latin typeface="Arial MT Lt" charset="0"/>
                <a:ea typeface="Arial MT Lt" charset="0"/>
                <a:cs typeface="Arial MT Lt" charset="0"/>
              </a:defRPr>
            </a:lvl9pPr>
          </a:lstStyle>
          <a:p>
            <a:pPr algn="ctr" eaLnBrk="1" hangingPunct="1">
              <a:lnSpc>
                <a:spcPct val="100000"/>
              </a:lnSpc>
              <a:spcBef>
                <a:spcPct val="0"/>
              </a:spcBef>
              <a:buClrTx/>
              <a:buFontTx/>
              <a:buNone/>
            </a:pPr>
            <a:r>
              <a:rPr lang="fr-CA" altLang="fr-FR" sz="1600" b="1" dirty="0">
                <a:cs typeface="Arial" panose="020B0604020202020204" pitchFamily="34" charset="0"/>
              </a:rPr>
              <a:t>Québec</a:t>
            </a:r>
          </a:p>
          <a:p>
            <a:pPr algn="ctr" eaLnBrk="1" hangingPunct="1">
              <a:lnSpc>
                <a:spcPct val="100000"/>
              </a:lnSpc>
              <a:spcBef>
                <a:spcPct val="0"/>
              </a:spcBef>
              <a:buClrTx/>
              <a:buFontTx/>
              <a:buNone/>
            </a:pPr>
            <a:r>
              <a:rPr lang="fr-CA" altLang="fr-FR" sz="1600" b="1" dirty="0">
                <a:solidFill>
                  <a:srgbClr val="DA0B2E"/>
                </a:solidFill>
                <a:cs typeface="Arial" panose="020B0604020202020204" pitchFamily="34" charset="0"/>
              </a:rPr>
              <a:t>5700</a:t>
            </a:r>
            <a:r>
              <a:rPr lang="fr-CA" altLang="fr-FR" sz="1600" b="1" dirty="0">
                <a:cs typeface="Arial" panose="020B0604020202020204" pitchFamily="34" charset="0"/>
              </a:rPr>
              <a:t>  membres</a:t>
            </a:r>
          </a:p>
        </p:txBody>
      </p:sp>
      <p:sp>
        <p:nvSpPr>
          <p:cNvPr id="2" name="Espace réservé du pied de page 1">
            <a:extLst>
              <a:ext uri="{FF2B5EF4-FFF2-40B4-BE49-F238E27FC236}">
                <a16:creationId xmlns:a16="http://schemas.microsoft.com/office/drawing/2014/main" id="{27A85830-9D9F-4780-9ED6-50B75FE9BABE}"/>
              </a:ext>
            </a:extLst>
          </p:cNvPr>
          <p:cNvSpPr>
            <a:spLocks noGrp="1"/>
          </p:cNvSpPr>
          <p:nvPr>
            <p:ph type="ftr" sz="quarter" idx="11"/>
            <p:custDataLst>
              <p:tags r:id="rId7"/>
            </p:custDataLst>
          </p:nvPr>
        </p:nvSpPr>
        <p:spPr>
          <a:xfrm>
            <a:off x="1127989" y="6596061"/>
            <a:ext cx="7075346" cy="153951"/>
          </a:xfrm>
        </p:spPr>
        <p:txBody>
          <a:bodyPr/>
          <a:lstStyle/>
          <a:p>
            <a:pPr algn="ctr"/>
            <a:r>
              <a:rPr lang="en-US" dirty="0"/>
              <a:t>AGA-Québec 2023 </a:t>
            </a:r>
          </a:p>
        </p:txBody>
      </p:sp>
      <p:pic>
        <p:nvPicPr>
          <p:cNvPr id="3" name="Image 2">
            <a:extLst>
              <a:ext uri="{FF2B5EF4-FFF2-40B4-BE49-F238E27FC236}">
                <a16:creationId xmlns:a16="http://schemas.microsoft.com/office/drawing/2014/main" id="{52F2AE4C-E909-5BD6-6AF8-E3D58D1B8FA8}"/>
              </a:ext>
            </a:extLst>
          </p:cNvPr>
          <p:cNvPicPr>
            <a:picLocks noChangeAspect="1"/>
          </p:cNvPicPr>
          <p:nvPr/>
        </p:nvPicPr>
        <p:blipFill>
          <a:blip r:embed="rId12"/>
          <a:stretch>
            <a:fillRect/>
          </a:stretch>
        </p:blipFill>
        <p:spPr>
          <a:xfrm>
            <a:off x="209206" y="6109878"/>
            <a:ext cx="792549" cy="64013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4">
            <a:extLst>
              <a:ext uri="{FF2B5EF4-FFF2-40B4-BE49-F238E27FC236}">
                <a16:creationId xmlns:a16="http://schemas.microsoft.com/office/drawing/2014/main" id="{AEEA88C5-8C26-464B-B9C2-890710BD551E}"/>
              </a:ext>
            </a:extLst>
          </p:cNvPr>
          <p:cNvSpPr>
            <a:spLocks noChangeArrowheads="1"/>
          </p:cNvSpPr>
          <p:nvPr>
            <p:custDataLst>
              <p:tags r:id="rId1"/>
            </p:custDataLst>
          </p:nvPr>
        </p:nvSpPr>
        <p:spPr bwMode="auto">
          <a:xfrm>
            <a:off x="827088" y="1557338"/>
            <a:ext cx="7416800"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4988" indent="-534988">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37931725" indent="-37474525">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858838"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1430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13716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MS PGothic" panose="020B0600070205080204" pitchFamily="34" charset="-128"/>
              </a:defRPr>
            </a:lvl5pPr>
            <a:lvl6pPr marL="1828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MS PGothic" panose="020B0600070205080204" pitchFamily="34" charset="-128"/>
              </a:defRPr>
            </a:lvl6pPr>
            <a:lvl7pPr marL="2286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MS PGothic" panose="020B0600070205080204" pitchFamily="34" charset="-128"/>
              </a:defRPr>
            </a:lvl7pPr>
            <a:lvl8pPr marL="2743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MS PGothic" panose="020B0600070205080204" pitchFamily="34" charset="-128"/>
              </a:defRPr>
            </a:lvl8pPr>
            <a:lvl9pPr marL="32004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MS PGothic" panose="020B0600070205080204" pitchFamily="34" charset="-128"/>
              </a:defRPr>
            </a:lvl9pPr>
          </a:lstStyle>
          <a:p>
            <a:pPr eaLnBrk="1" hangingPunct="1">
              <a:spcBef>
                <a:spcPct val="0"/>
              </a:spcBef>
              <a:spcAft>
                <a:spcPts val="1200"/>
              </a:spcAft>
              <a:buClrTx/>
              <a:buSzTx/>
              <a:buFontTx/>
              <a:buNone/>
            </a:pPr>
            <a:endParaRPr lang="en-US" altLang="fr-FR" sz="3100" b="1">
              <a:solidFill>
                <a:srgbClr val="000000"/>
              </a:solidFill>
              <a:latin typeface="Calibri" panose="020F0502020204030204" pitchFamily="34" charset="0"/>
              <a:cs typeface="Calibri" panose="020F0502020204030204" pitchFamily="34" charset="0"/>
            </a:endParaRPr>
          </a:p>
          <a:p>
            <a:pPr eaLnBrk="1" hangingPunct="1">
              <a:spcBef>
                <a:spcPct val="0"/>
              </a:spcBef>
              <a:spcAft>
                <a:spcPts val="1200"/>
              </a:spcAft>
              <a:buClrTx/>
              <a:buSzTx/>
              <a:buFontTx/>
              <a:buNone/>
            </a:pPr>
            <a:endParaRPr lang="en-US" altLang="fr-FR" sz="3100" b="1">
              <a:solidFill>
                <a:srgbClr val="000000"/>
              </a:solidFill>
              <a:latin typeface="Calibri" panose="020F0502020204030204" pitchFamily="34" charset="0"/>
              <a:cs typeface="Calibri" panose="020F0502020204030204" pitchFamily="34" charset="0"/>
            </a:endParaRPr>
          </a:p>
          <a:p>
            <a:pPr eaLnBrk="1" hangingPunct="1">
              <a:spcBef>
                <a:spcPct val="0"/>
              </a:spcBef>
              <a:spcAft>
                <a:spcPts val="1200"/>
              </a:spcAft>
              <a:buClrTx/>
              <a:buSzTx/>
              <a:buFontTx/>
              <a:buNone/>
            </a:pPr>
            <a:endParaRPr lang="en-US" altLang="fr-FR" sz="3100" b="1">
              <a:solidFill>
                <a:srgbClr val="000000"/>
              </a:solidFill>
              <a:latin typeface="Calibri" panose="020F0502020204030204" pitchFamily="34" charset="0"/>
              <a:cs typeface="Calibri" panose="020F0502020204030204" pitchFamily="34" charset="0"/>
            </a:endParaRPr>
          </a:p>
          <a:p>
            <a:pPr eaLnBrk="1" hangingPunct="1">
              <a:spcBef>
                <a:spcPct val="0"/>
              </a:spcBef>
              <a:spcAft>
                <a:spcPts val="1200"/>
              </a:spcAft>
              <a:buClrTx/>
              <a:buSzTx/>
              <a:buFontTx/>
              <a:buNone/>
            </a:pPr>
            <a:endParaRPr lang="en-US" altLang="fr-FR" sz="3100" b="1">
              <a:solidFill>
                <a:srgbClr val="000000"/>
              </a:solidFill>
              <a:latin typeface="Calibri" panose="020F0502020204030204" pitchFamily="34" charset="0"/>
              <a:cs typeface="Calibri" panose="020F0502020204030204" pitchFamily="34" charset="0"/>
            </a:endParaRPr>
          </a:p>
          <a:p>
            <a:pPr eaLnBrk="1" hangingPunct="1">
              <a:spcBef>
                <a:spcPct val="0"/>
              </a:spcBef>
              <a:spcAft>
                <a:spcPts val="1200"/>
              </a:spcAft>
              <a:buClrTx/>
              <a:buSzTx/>
              <a:buFontTx/>
              <a:buNone/>
            </a:pPr>
            <a:endParaRPr lang="en-US" altLang="fr-FR" sz="3100" b="1">
              <a:solidFill>
                <a:srgbClr val="000000"/>
              </a:solidFill>
              <a:latin typeface="Calibri" panose="020F0502020204030204" pitchFamily="34" charset="0"/>
              <a:cs typeface="Calibri" panose="020F0502020204030204" pitchFamily="34" charset="0"/>
            </a:endParaRPr>
          </a:p>
          <a:p>
            <a:pPr eaLnBrk="1" hangingPunct="1">
              <a:spcBef>
                <a:spcPct val="0"/>
              </a:spcBef>
              <a:spcAft>
                <a:spcPts val="1200"/>
              </a:spcAft>
              <a:buClrTx/>
              <a:buSzTx/>
              <a:buFontTx/>
              <a:buNone/>
            </a:pPr>
            <a:endParaRPr lang="en-US" altLang="fr-FR" sz="3100" b="1">
              <a:solidFill>
                <a:srgbClr val="000000"/>
              </a:solidFill>
              <a:latin typeface="Calibri" panose="020F0502020204030204" pitchFamily="34" charset="0"/>
              <a:cs typeface="Calibri" panose="020F0502020204030204" pitchFamily="34" charset="0"/>
            </a:endParaRPr>
          </a:p>
          <a:p>
            <a:pPr eaLnBrk="1" hangingPunct="1">
              <a:spcBef>
                <a:spcPct val="0"/>
              </a:spcBef>
              <a:spcAft>
                <a:spcPts val="1200"/>
              </a:spcAft>
              <a:buClrTx/>
              <a:buSzTx/>
              <a:buFontTx/>
              <a:buNone/>
            </a:pPr>
            <a:endParaRPr lang="en-US" altLang="fr-FR" sz="3100" b="1">
              <a:solidFill>
                <a:srgbClr val="000000"/>
              </a:solidFill>
              <a:latin typeface="Calibri" panose="020F0502020204030204" pitchFamily="34" charset="0"/>
              <a:cs typeface="Calibri" panose="020F0502020204030204" pitchFamily="34" charset="0"/>
            </a:endParaRPr>
          </a:p>
        </p:txBody>
      </p:sp>
      <p:sp>
        <p:nvSpPr>
          <p:cNvPr id="89092" name="Content Placeholder 7">
            <a:extLst>
              <a:ext uri="{FF2B5EF4-FFF2-40B4-BE49-F238E27FC236}">
                <a16:creationId xmlns:a16="http://schemas.microsoft.com/office/drawing/2014/main" id="{B53A122B-4227-443F-BA2A-6534303E6B27}"/>
              </a:ext>
            </a:extLst>
          </p:cNvPr>
          <p:cNvSpPr>
            <a:spLocks noGrp="1"/>
          </p:cNvSpPr>
          <p:nvPr>
            <p:ph idx="4294967295"/>
            <p:custDataLst>
              <p:tags r:id="rId2"/>
            </p:custDataLst>
          </p:nvPr>
        </p:nvSpPr>
        <p:spPr>
          <a:xfrm>
            <a:off x="0" y="1843617"/>
            <a:ext cx="8464550" cy="4525963"/>
          </a:xfrm>
        </p:spPr>
        <p:txBody>
          <a:bodyPr/>
          <a:lstStyle/>
          <a:p>
            <a:pPr eaLnBrk="1" hangingPunct="1">
              <a:buFont typeface="Arial" panose="020B0604020202020204" pitchFamily="34" charset="0"/>
              <a:buNone/>
            </a:pPr>
            <a:r>
              <a:rPr lang="fr-FR" altLang="fr-FR" dirty="0">
                <a:latin typeface="Arial MT Lt" charset="0"/>
              </a:rPr>
              <a:t>                                                                       </a:t>
            </a:r>
          </a:p>
          <a:p>
            <a:pPr eaLnBrk="1" hangingPunct="1"/>
            <a:endParaRPr lang="fr-CA" altLang="fr-FR" b="1" dirty="0">
              <a:latin typeface="Arial MT Lt" charset="0"/>
            </a:endParaRPr>
          </a:p>
          <a:p>
            <a:pPr eaLnBrk="1" hangingPunct="1"/>
            <a:endParaRPr lang="fr-CA" altLang="fr-FR" b="1" dirty="0">
              <a:latin typeface="Arial MT Lt" charset="0"/>
            </a:endParaRPr>
          </a:p>
          <a:p>
            <a:pPr eaLnBrk="1" hangingPunct="1"/>
            <a:endParaRPr lang="fr-CA" altLang="fr-FR" b="1" dirty="0">
              <a:latin typeface="Arial MT Lt" charset="0"/>
            </a:endParaRPr>
          </a:p>
          <a:p>
            <a:pPr eaLnBrk="1" hangingPunct="1">
              <a:buFont typeface="Arial" panose="020B0604020202020204" pitchFamily="34" charset="0"/>
              <a:buNone/>
            </a:pPr>
            <a:endParaRPr lang="fr-CA" altLang="fr-FR" sz="4000" b="1" dirty="0">
              <a:latin typeface="Arial MT Lt" charset="0"/>
            </a:endParaRPr>
          </a:p>
        </p:txBody>
      </p:sp>
      <p:sp>
        <p:nvSpPr>
          <p:cNvPr id="2" name="Espace réservé du pied de page 1">
            <a:extLst>
              <a:ext uri="{FF2B5EF4-FFF2-40B4-BE49-F238E27FC236}">
                <a16:creationId xmlns:a16="http://schemas.microsoft.com/office/drawing/2014/main" id="{0E2428C9-47C3-4A5A-863A-6CD06AC78DBC}"/>
              </a:ext>
            </a:extLst>
          </p:cNvPr>
          <p:cNvSpPr>
            <a:spLocks noGrp="1"/>
          </p:cNvSpPr>
          <p:nvPr>
            <p:ph type="ftr" sz="quarter" idx="11"/>
            <p:custDataLst>
              <p:tags r:id="rId3"/>
            </p:custDataLst>
          </p:nvPr>
        </p:nvSpPr>
        <p:spPr>
          <a:xfrm>
            <a:off x="1432687" y="6566447"/>
            <a:ext cx="6690298" cy="215801"/>
          </a:xfrm>
        </p:spPr>
        <p:txBody>
          <a:bodyPr/>
          <a:lstStyle/>
          <a:p>
            <a:pPr algn="ctr"/>
            <a:r>
              <a:rPr lang="en-US"/>
              <a:t>AGA-Québec 2023 </a:t>
            </a:r>
          </a:p>
        </p:txBody>
      </p:sp>
      <p:pic>
        <p:nvPicPr>
          <p:cNvPr id="5" name="Image 4">
            <a:extLst>
              <a:ext uri="{FF2B5EF4-FFF2-40B4-BE49-F238E27FC236}">
                <a16:creationId xmlns:a16="http://schemas.microsoft.com/office/drawing/2014/main" id="{6C2E4A80-D709-49E6-81EF-9A983C0BF60E}"/>
              </a:ext>
            </a:extLst>
          </p:cNvPr>
          <p:cNvPicPr>
            <a:picLocks noChangeAspect="1"/>
          </p:cNvPicPr>
          <p:nvPr/>
        </p:nvPicPr>
        <p:blipFill>
          <a:blip r:embed="rId6"/>
          <a:stretch>
            <a:fillRect/>
          </a:stretch>
        </p:blipFill>
        <p:spPr>
          <a:xfrm>
            <a:off x="1747839" y="476162"/>
            <a:ext cx="5645419" cy="5612404"/>
          </a:xfrm>
          <a:prstGeom prst="rect">
            <a:avLst/>
          </a:prstGeom>
        </p:spPr>
      </p:pic>
      <p:pic>
        <p:nvPicPr>
          <p:cNvPr id="3" name="Image 2">
            <a:extLst>
              <a:ext uri="{FF2B5EF4-FFF2-40B4-BE49-F238E27FC236}">
                <a16:creationId xmlns:a16="http://schemas.microsoft.com/office/drawing/2014/main" id="{9B0CA226-8AD6-AF79-F596-9E18705ADA51}"/>
              </a:ext>
            </a:extLst>
          </p:cNvPr>
          <p:cNvPicPr>
            <a:picLocks noChangeAspect="1"/>
          </p:cNvPicPr>
          <p:nvPr/>
        </p:nvPicPr>
        <p:blipFill>
          <a:blip r:embed="rId7"/>
          <a:stretch>
            <a:fillRect/>
          </a:stretch>
        </p:blipFill>
        <p:spPr>
          <a:xfrm>
            <a:off x="320069" y="6108717"/>
            <a:ext cx="792549" cy="64013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6A65E1-C253-4092-A8C3-874595E22695}"/>
              </a:ext>
            </a:extLst>
          </p:cNvPr>
          <p:cNvSpPr>
            <a:spLocks noGrp="1"/>
          </p:cNvSpPr>
          <p:nvPr>
            <p:ph type="title"/>
          </p:nvPr>
        </p:nvSpPr>
        <p:spPr>
          <a:xfrm>
            <a:off x="308918" y="309244"/>
            <a:ext cx="8400184" cy="1131849"/>
          </a:xfrm>
          <a:gradFill flip="none" rotWithShape="1">
            <a:gsLst>
              <a:gs pos="0">
                <a:schemeClr val="accent1">
                  <a:lumMod val="7000"/>
                  <a:lumOff val="93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28575" cap="sq" cmpd="dbl">
            <a:solidFill>
              <a:srgbClr val="051F40"/>
            </a:solidFill>
            <a:bevel/>
          </a:ln>
        </p:spPr>
        <p:txBody>
          <a:bodyPr>
            <a:normAutofit fontScale="90000"/>
          </a:bodyPr>
          <a:lstStyle/>
          <a:p>
            <a:pPr marL="0" marR="0" lvl="0" indent="0" algn="ctr" defTabSz="457200" rtl="0" eaLnBrk="1" fontAlgn="auto" latinLnBrk="0" hangingPunct="1">
              <a:lnSpc>
                <a:spcPct val="90000"/>
              </a:lnSpc>
              <a:spcBef>
                <a:spcPct val="20000"/>
              </a:spcBef>
              <a:spcAft>
                <a:spcPts val="0"/>
              </a:spcAft>
              <a:buClr>
                <a:srgbClr val="B5D032"/>
              </a:buClr>
              <a:buSzTx/>
              <a:buFont typeface="Arial"/>
              <a:buNone/>
              <a:tabLst/>
              <a:defRPr/>
            </a:pPr>
            <a:br>
              <a:rPr kumimoji="0" lang="fr-CA" sz="4800" b="1" i="0" u="none" strike="noStrike" kern="1200" cap="none" spc="0" normalizeH="0" baseline="0" noProof="0" dirty="0">
                <a:ln>
                  <a:noFill/>
                </a:ln>
                <a:solidFill>
                  <a:prstClr val="white"/>
                </a:solidFill>
                <a:effectLst/>
                <a:uLnTx/>
                <a:uFillTx/>
                <a:latin typeface="Arial Bold"/>
                <a:ea typeface="+mn-ea"/>
              </a:rPr>
            </a:br>
            <a:br>
              <a:rPr kumimoji="0" lang="fr-CA" sz="3600" b="1" i="0" u="sng" strike="noStrike" kern="1200" cap="none" spc="0" normalizeH="0" baseline="0" noProof="0" dirty="0">
                <a:ln>
                  <a:noFill/>
                </a:ln>
                <a:solidFill>
                  <a:prstClr val="white"/>
                </a:solidFill>
                <a:effectLst/>
                <a:uLnTx/>
                <a:uFillTx/>
                <a:latin typeface="Arial Bold"/>
                <a:ea typeface="+mn-ea"/>
              </a:rPr>
            </a:br>
            <a:r>
              <a:rPr kumimoji="0" lang="fr-CA" sz="4900" b="1" i="0" u="none" strike="noStrike" kern="1200" cap="none" spc="0" normalizeH="0" baseline="0" noProof="0" dirty="0">
                <a:ln>
                  <a:noFill/>
                </a:ln>
                <a:solidFill>
                  <a:schemeClr val="tx2">
                    <a:lumMod val="50000"/>
                  </a:schemeClr>
                </a:solidFill>
                <a:effectLst/>
                <a:uLnTx/>
                <a:uFillTx/>
                <a:latin typeface="Arial Bold"/>
                <a:ea typeface="+mn-ea"/>
              </a:rPr>
              <a:t>Communication</a:t>
            </a:r>
            <a:br>
              <a:rPr kumimoji="0" lang="fr-CA" sz="4900" b="1" i="0" u="none" strike="noStrike" kern="1200" cap="none" spc="0" normalizeH="0" baseline="0" noProof="0" dirty="0">
                <a:ln>
                  <a:noFill/>
                </a:ln>
                <a:solidFill>
                  <a:schemeClr val="tx2">
                    <a:lumMod val="50000"/>
                  </a:schemeClr>
                </a:solidFill>
                <a:effectLst/>
                <a:uLnTx/>
                <a:uFillTx/>
                <a:latin typeface="Arial Bold"/>
                <a:ea typeface="+mn-ea"/>
              </a:rPr>
            </a:br>
            <a:r>
              <a:rPr kumimoji="0" lang="fr-CA" sz="3600" b="1" i="0" u="sng" strike="noStrike" kern="1200" cap="none" spc="0" normalizeH="0" baseline="0" noProof="0" dirty="0">
                <a:ln>
                  <a:noFill/>
                </a:ln>
                <a:solidFill>
                  <a:schemeClr val="tx2">
                    <a:lumMod val="50000"/>
                  </a:schemeClr>
                </a:solidFill>
                <a:effectLst/>
                <a:uLnTx/>
                <a:uFillTx/>
                <a:latin typeface="Arial Bold"/>
                <a:ea typeface="+mn-ea"/>
              </a:rPr>
              <a:t>Bilan 2022</a:t>
            </a:r>
            <a:endParaRPr lang="fr-CA" sz="3600" u="sng" dirty="0">
              <a:solidFill>
                <a:schemeClr val="tx2">
                  <a:lumMod val="50000"/>
                </a:schemeClr>
              </a:solidFill>
            </a:endParaRPr>
          </a:p>
        </p:txBody>
      </p:sp>
      <p:sp>
        <p:nvSpPr>
          <p:cNvPr id="4" name="Espace réservé du texte 3">
            <a:extLst>
              <a:ext uri="{FF2B5EF4-FFF2-40B4-BE49-F238E27FC236}">
                <a16:creationId xmlns:a16="http://schemas.microsoft.com/office/drawing/2014/main" id="{93DF1A47-55B3-4C0C-84A6-3C54193545CB}"/>
              </a:ext>
            </a:extLst>
          </p:cNvPr>
          <p:cNvSpPr>
            <a:spLocks noGrp="1"/>
          </p:cNvSpPr>
          <p:nvPr>
            <p:ph type="body" sz="half" idx="2"/>
          </p:nvPr>
        </p:nvSpPr>
        <p:spPr>
          <a:xfrm>
            <a:off x="217042" y="1441092"/>
            <a:ext cx="8709916" cy="4814741"/>
          </a:xfrm>
        </p:spPr>
        <p:txBody>
          <a:bodyPr>
            <a:noAutofit/>
          </a:bodyPr>
          <a:lstStyle/>
          <a:p>
            <a:pPr algn="ctr">
              <a:lnSpc>
                <a:spcPct val="150000"/>
              </a:lnSpc>
              <a:buClr>
                <a:schemeClr val="tx2">
                  <a:lumMod val="50000"/>
                </a:schemeClr>
              </a:buClr>
            </a:pPr>
            <a:r>
              <a:rPr lang="fr-CA" sz="1800" b="1" dirty="0">
                <a:solidFill>
                  <a:srgbClr val="002060"/>
                </a:solidFill>
                <a:effectLst/>
                <a:latin typeface="Arial" panose="020B0604020202020204" pitchFamily="34" charset="0"/>
                <a:ea typeface="Calibri" panose="020F0502020204030204" pitchFamily="34" charset="0"/>
              </a:rPr>
              <a:t>COMMUNICATION OMNIPRÉSENTE DE L’ENSEMBLE DES ACTIVITÉS DE NOTRE SECTION </a:t>
            </a:r>
          </a:p>
          <a:p>
            <a:pPr marL="742950" lvl="1" indent="-285750">
              <a:lnSpc>
                <a:spcPct val="150000"/>
              </a:lnSpc>
              <a:buClr>
                <a:schemeClr val="tx2">
                  <a:lumMod val="50000"/>
                </a:schemeClr>
              </a:buClr>
              <a:buFont typeface="Wingdings" panose="05000000000000000000" pitchFamily="2" charset="2"/>
              <a:buChar char="Ø"/>
            </a:pPr>
            <a:r>
              <a:rPr kumimoji="0" lang="fr-FR" sz="1400" b="1" i="0" u="none" strike="noStrike" kern="1200" cap="none" spc="0" normalizeH="0" baseline="0" noProof="0" dirty="0">
                <a:ln>
                  <a:noFill/>
                </a:ln>
                <a:solidFill>
                  <a:srgbClr val="002060"/>
                </a:solidFill>
                <a:effectLst/>
                <a:uLnTx/>
                <a:uFillTx/>
                <a:latin typeface="Arial Bold"/>
                <a:ea typeface="Calibri" panose="020F0502020204030204" pitchFamily="34" charset="0"/>
                <a:cs typeface="Times New Roman" panose="02020603050405020304" pitchFamily="18" charset="0"/>
              </a:rPr>
              <a:t>COMMUNIQUER AVEC NOS MEMBRES EST UNE PRIORITÉ</a:t>
            </a:r>
          </a:p>
          <a:p>
            <a:pPr marL="742950" lvl="1" indent="-285750">
              <a:lnSpc>
                <a:spcPct val="150000"/>
              </a:lnSpc>
              <a:buClr>
                <a:schemeClr val="tx2">
                  <a:lumMod val="50000"/>
                </a:schemeClr>
              </a:buClr>
              <a:buFont typeface="Wingdings" panose="05000000000000000000" pitchFamily="2" charset="2"/>
              <a:buChar char="Ø"/>
            </a:pPr>
            <a:r>
              <a:rPr lang="fr-CA" sz="1400" b="1" dirty="0">
                <a:solidFill>
                  <a:srgbClr val="002060"/>
                </a:solidFill>
                <a:latin typeface="Arial Bold"/>
                <a:ea typeface="Calibri" panose="020F0502020204030204" pitchFamily="34" charset="0"/>
                <a:cs typeface="Times New Roman" panose="02020603050405020304" pitchFamily="18" charset="0"/>
              </a:rPr>
              <a:t>INFORMER, DIVERTIR et BRISER L’ISOLEMENT</a:t>
            </a:r>
          </a:p>
          <a:p>
            <a:pPr marL="742950" lvl="1" indent="-285750">
              <a:lnSpc>
                <a:spcPct val="150000"/>
              </a:lnSpc>
              <a:buClr>
                <a:schemeClr val="tx2">
                  <a:lumMod val="50000"/>
                </a:schemeClr>
              </a:buClr>
              <a:buFont typeface="Wingdings" panose="05000000000000000000" pitchFamily="2" charset="2"/>
              <a:buChar char="Ø"/>
            </a:pPr>
            <a:r>
              <a:rPr kumimoji="0" lang="fr-CA" sz="1400" b="1" i="0" u="none" strike="noStrike" kern="1200" cap="none" spc="0" normalizeH="0" baseline="0" noProof="0" dirty="0">
                <a:ln>
                  <a:noFill/>
                </a:ln>
                <a:solidFill>
                  <a:srgbClr val="002060"/>
                </a:solidFill>
                <a:effectLst/>
                <a:uLnTx/>
                <a:uFillTx/>
                <a:latin typeface="Arial Bold"/>
                <a:ea typeface="Calibri" panose="020F0502020204030204" pitchFamily="34" charset="0"/>
                <a:cs typeface="Times New Roman" panose="02020603050405020304" pitchFamily="18" charset="0"/>
              </a:rPr>
              <a:t>REJOINDRE NOS MEMBRES SUR L’ENSEMBLE DE NOTRE TERRITOIRE </a:t>
            </a:r>
          </a:p>
          <a:p>
            <a:pPr marL="742950" lvl="1" indent="-285750">
              <a:lnSpc>
                <a:spcPct val="150000"/>
              </a:lnSpc>
              <a:buClr>
                <a:schemeClr val="tx2">
                  <a:lumMod val="50000"/>
                </a:schemeClr>
              </a:buClr>
              <a:buFont typeface="Wingdings" panose="05000000000000000000" pitchFamily="2" charset="2"/>
              <a:buChar char="Ø"/>
            </a:pPr>
            <a:r>
              <a:rPr lang="fr-CA" sz="1400" b="1" dirty="0">
                <a:solidFill>
                  <a:srgbClr val="002060"/>
                </a:solidFill>
                <a:latin typeface="Arial Bold"/>
                <a:ea typeface="Calibri" panose="020F0502020204030204" pitchFamily="34" charset="0"/>
                <a:cs typeface="Times New Roman" panose="02020603050405020304" pitchFamily="18" charset="0"/>
              </a:rPr>
              <a:t>VISIOCONFÉRENCES: </a:t>
            </a:r>
          </a:p>
          <a:p>
            <a:pPr marL="1085850" lvl="2" indent="-171450">
              <a:lnSpc>
                <a:spcPct val="150000"/>
              </a:lnSpc>
              <a:buClr>
                <a:schemeClr val="tx2">
                  <a:lumMod val="50000"/>
                </a:schemeClr>
              </a:buClr>
              <a:buFont typeface="Wingdings" panose="05000000000000000000" pitchFamily="2" charset="2"/>
              <a:buChar char="v"/>
            </a:pPr>
            <a:r>
              <a:rPr lang="fr-CA" sz="1200" b="1" dirty="0">
                <a:solidFill>
                  <a:srgbClr val="002060"/>
                </a:solidFill>
                <a:latin typeface="Arial Bold"/>
                <a:ea typeface="Calibri" panose="020F0502020204030204" pitchFamily="34" charset="0"/>
                <a:cs typeface="Times New Roman" panose="02020603050405020304" pitchFamily="18" charset="0"/>
              </a:rPr>
              <a:t>PERMETTRE DE REJOINDRE LES</a:t>
            </a:r>
            <a:r>
              <a:rPr lang="fr-CA" sz="1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MEMBRES SUR L’ENSEMBLE DU TERRITOIRE</a:t>
            </a:r>
          </a:p>
          <a:p>
            <a:pPr marL="1085850" lvl="2" indent="-171450">
              <a:lnSpc>
                <a:spcPct val="150000"/>
              </a:lnSpc>
              <a:buClr>
                <a:schemeClr val="tx2">
                  <a:lumMod val="50000"/>
                </a:schemeClr>
              </a:buClr>
              <a:buFont typeface="Wingdings" panose="05000000000000000000" pitchFamily="2" charset="2"/>
              <a:buChar char="v"/>
            </a:pPr>
            <a:r>
              <a:rPr lang="fr-CA" sz="12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OFFRIR</a:t>
            </a:r>
            <a:r>
              <a:rPr lang="fr-CA" sz="1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fr-CA" sz="12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UN </a:t>
            </a:r>
            <a:r>
              <a:rPr lang="fr-CA" sz="1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CHOIX VARIÉ DE THÈMES ABORDÉS et ACCESSIBLES À TOUS</a:t>
            </a:r>
            <a:endParaRPr lang="fr-CA"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1085850" lvl="2" indent="-171450">
              <a:lnSpc>
                <a:spcPct val="150000"/>
              </a:lnSpc>
              <a:buClr>
                <a:schemeClr val="tx2">
                  <a:lumMod val="50000"/>
                </a:schemeClr>
              </a:buClr>
              <a:buFont typeface="Wingdings" panose="05000000000000000000" pitchFamily="2" charset="2"/>
              <a:buChar char="v"/>
            </a:pPr>
            <a:r>
              <a:rPr lang="fr-CA" sz="1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PARTAGER les VISIOCONFÉRENCES AVEC LES AUTRES SECTIONS DU QUÉBEC</a:t>
            </a:r>
          </a:p>
          <a:p>
            <a:pPr marL="742950" lvl="1" indent="-285750">
              <a:lnSpc>
                <a:spcPct val="150000"/>
              </a:lnSpc>
              <a:buClr>
                <a:schemeClr val="tx2">
                  <a:lumMod val="50000"/>
                </a:schemeClr>
              </a:buClr>
              <a:buFont typeface="Wingdings" panose="05000000000000000000" pitchFamily="2" charset="2"/>
              <a:buChar char="Ø"/>
            </a:pPr>
            <a:r>
              <a:rPr lang="fr-CA" sz="1400" b="1" dirty="0">
                <a:solidFill>
                  <a:srgbClr val="002060"/>
                </a:solidFill>
                <a:latin typeface="Arial Bold"/>
                <a:ea typeface="Calibri" panose="020F0502020204030204" pitchFamily="34" charset="0"/>
                <a:cs typeface="Times New Roman" panose="02020603050405020304" pitchFamily="18" charset="0"/>
              </a:rPr>
              <a:t>SO</a:t>
            </a:r>
            <a:r>
              <a:rPr kumimoji="0" lang="fr-CA" sz="1400" b="1" i="0" u="none" strike="noStrike" kern="1200" cap="none" spc="0" normalizeH="0" baseline="0" noProof="0" dirty="0">
                <a:ln>
                  <a:noFill/>
                </a:ln>
                <a:solidFill>
                  <a:srgbClr val="002060"/>
                </a:solidFill>
                <a:effectLst/>
                <a:uLnTx/>
                <a:uFillTx/>
                <a:latin typeface="Arial Bold"/>
                <a:ea typeface="Calibri" panose="020F0502020204030204" pitchFamily="34" charset="0"/>
                <a:cs typeface="Times New Roman" panose="02020603050405020304" pitchFamily="18" charset="0"/>
              </a:rPr>
              <a:t>UTENIR LE COMITÉ COMIWEB</a:t>
            </a:r>
          </a:p>
          <a:p>
            <a:pPr marL="742950" lvl="1" indent="-285750">
              <a:lnSpc>
                <a:spcPct val="150000"/>
              </a:lnSpc>
              <a:buClr>
                <a:schemeClr val="tx2">
                  <a:lumMod val="50000"/>
                </a:schemeClr>
              </a:buClr>
              <a:buFont typeface="Wingdings" panose="05000000000000000000" pitchFamily="2" charset="2"/>
              <a:buChar char="Ø"/>
            </a:pPr>
            <a:r>
              <a:rPr lang="fr-CA" sz="1400" b="1" dirty="0">
                <a:solidFill>
                  <a:srgbClr val="002060"/>
                </a:solidFill>
                <a:latin typeface="Arial Bold"/>
                <a:ea typeface="Calibri" panose="020F0502020204030204" pitchFamily="34" charset="0"/>
                <a:cs typeface="Times New Roman" panose="02020603050405020304" pitchFamily="18" charset="0"/>
              </a:rPr>
              <a:t>FAIRE CONNAITRE L’ASSOCIATION DANS</a:t>
            </a:r>
            <a:r>
              <a:rPr lang="fr-CA" sz="14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NOS MÉDIAS LOCAUX  (</a:t>
            </a:r>
            <a:r>
              <a:rPr lang="fr-CA"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JOURNAUX – HEBDOS - RADIO ET TÉLÉ COMMUNAUTAIRE)</a:t>
            </a:r>
          </a:p>
          <a:p>
            <a:pPr marL="742950" lvl="1" indent="-285750">
              <a:lnSpc>
                <a:spcPct val="150000"/>
              </a:lnSpc>
              <a:buClr>
                <a:schemeClr val="tx2">
                  <a:lumMod val="50000"/>
                </a:schemeClr>
              </a:buClr>
              <a:buFont typeface="Wingdings" panose="05000000000000000000" pitchFamily="2" charset="2"/>
              <a:buChar char="Ø"/>
            </a:pPr>
            <a:r>
              <a:rPr lang="fr-CA" sz="14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PRÉSENCE AU SALON FADOQ</a:t>
            </a:r>
            <a:r>
              <a:rPr lang="fr-CA" sz="1400" b="1" dirty="0">
                <a:solidFill>
                  <a:srgbClr val="002060"/>
                </a:solidFill>
                <a:effectLst/>
                <a:latin typeface="Arial" panose="020B0604020202020204" pitchFamily="34" charset="0"/>
                <a:ea typeface="Calibri" panose="020F0502020204030204" pitchFamily="34" charset="0"/>
              </a:rPr>
              <a:t> </a:t>
            </a:r>
            <a:endParaRPr lang="fr-CA" sz="1400" dirty="0">
              <a:solidFill>
                <a:srgbClr val="002060"/>
              </a:solidFill>
            </a:endParaRPr>
          </a:p>
          <a:p>
            <a:pPr marL="742950" lvl="1" indent="-285750">
              <a:lnSpc>
                <a:spcPct val="150000"/>
              </a:lnSpc>
              <a:buClr>
                <a:schemeClr val="tx2">
                  <a:lumMod val="50000"/>
                </a:schemeClr>
              </a:buClr>
              <a:buFont typeface="Wingdings" panose="05000000000000000000" pitchFamily="2" charset="2"/>
              <a:buChar char="Ø"/>
            </a:pPr>
            <a:endParaRPr kumimoji="0" lang="fr-CA" sz="1400" b="1" i="0" u="none" strike="noStrike" kern="1200" cap="none" spc="0" normalizeH="0" baseline="0" noProof="0" dirty="0">
              <a:ln>
                <a:noFill/>
              </a:ln>
              <a:solidFill>
                <a:schemeClr val="tx2"/>
              </a:solidFill>
              <a:effectLst/>
              <a:uLnTx/>
              <a:uFillTx/>
              <a:latin typeface="Arial Bold"/>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a16="http://schemas.microsoft.com/office/drawing/2014/main" id="{C7A7985D-0238-4542-8968-AB1AFFC6E9EA}"/>
              </a:ext>
            </a:extLst>
          </p:cNvPr>
          <p:cNvPicPr>
            <a:picLocks noChangeAspect="1"/>
          </p:cNvPicPr>
          <p:nvPr/>
        </p:nvPicPr>
        <p:blipFill>
          <a:blip r:embed="rId3"/>
          <a:stretch>
            <a:fillRect/>
          </a:stretch>
        </p:blipFill>
        <p:spPr>
          <a:xfrm>
            <a:off x="802888" y="415820"/>
            <a:ext cx="901746" cy="1025273"/>
          </a:xfrm>
          <a:prstGeom prst="rect">
            <a:avLst/>
          </a:prstGeom>
        </p:spPr>
      </p:pic>
      <p:pic>
        <p:nvPicPr>
          <p:cNvPr id="3" name="Image 2">
            <a:extLst>
              <a:ext uri="{FF2B5EF4-FFF2-40B4-BE49-F238E27FC236}">
                <a16:creationId xmlns:a16="http://schemas.microsoft.com/office/drawing/2014/main" id="{909B45C0-C644-7F3D-7A64-28EE620D9DA8}"/>
              </a:ext>
            </a:extLst>
          </p:cNvPr>
          <p:cNvPicPr>
            <a:picLocks noChangeAspect="1"/>
          </p:cNvPicPr>
          <p:nvPr/>
        </p:nvPicPr>
        <p:blipFill>
          <a:blip r:embed="rId4"/>
          <a:stretch>
            <a:fillRect/>
          </a:stretch>
        </p:blipFill>
        <p:spPr>
          <a:xfrm>
            <a:off x="217042" y="6122112"/>
            <a:ext cx="792549" cy="640135"/>
          </a:xfrm>
          <a:prstGeom prst="rect">
            <a:avLst/>
          </a:prstGeom>
        </p:spPr>
      </p:pic>
      <p:sp>
        <p:nvSpPr>
          <p:cNvPr id="5" name="Espace réservé du pied de page 4">
            <a:extLst>
              <a:ext uri="{FF2B5EF4-FFF2-40B4-BE49-F238E27FC236}">
                <a16:creationId xmlns:a16="http://schemas.microsoft.com/office/drawing/2014/main" id="{AA6669A9-1F2D-1E47-F8C0-8CEB8074D02A}"/>
              </a:ext>
            </a:extLst>
          </p:cNvPr>
          <p:cNvSpPr>
            <a:spLocks noGrp="1"/>
          </p:cNvSpPr>
          <p:nvPr>
            <p:ph type="ftr" sz="quarter" idx="11"/>
          </p:nvPr>
        </p:nvSpPr>
        <p:spPr>
          <a:xfrm>
            <a:off x="3200400" y="6417094"/>
            <a:ext cx="2971122" cy="263323"/>
          </a:xfrm>
        </p:spPr>
        <p:txBody>
          <a:bodyPr/>
          <a:lstStyle/>
          <a:p>
            <a:pPr algn="ctr"/>
            <a:r>
              <a:rPr lang="en-US" dirty="0"/>
              <a:t>AGA-Québec 2023 </a:t>
            </a:r>
          </a:p>
        </p:txBody>
      </p:sp>
    </p:spTree>
    <p:extLst>
      <p:ext uri="{BB962C8B-B14F-4D97-AF65-F5344CB8AC3E}">
        <p14:creationId xmlns:p14="http://schemas.microsoft.com/office/powerpoint/2010/main" val="2648605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78EA529-6CEB-487B-9E9C-97D8F71ECD13}"/>
              </a:ext>
            </a:extLst>
          </p:cNvPr>
          <p:cNvSpPr>
            <a:spLocks noGrp="1"/>
          </p:cNvSpPr>
          <p:nvPr>
            <p:ph sz="half" idx="1"/>
          </p:nvPr>
        </p:nvSpPr>
        <p:spPr>
          <a:xfrm>
            <a:off x="139954" y="1705561"/>
            <a:ext cx="2558641" cy="4303353"/>
          </a:xfrm>
        </p:spPr>
        <p:txBody>
          <a:bodyPr>
            <a:normAutofit/>
          </a:bodyPr>
          <a:lstStyle/>
          <a:p>
            <a:pPr marL="0" indent="0">
              <a:buNone/>
            </a:pPr>
            <a:r>
              <a:rPr lang="fr-CA" sz="2400" b="1" dirty="0">
                <a:solidFill>
                  <a:schemeClr val="tx2"/>
                </a:solidFill>
                <a:latin typeface="Arial Bold"/>
              </a:rPr>
              <a:t>L’INFOLETTRE</a:t>
            </a:r>
          </a:p>
          <a:p>
            <a:pPr marL="0" indent="0" algn="ctr">
              <a:buNone/>
            </a:pPr>
            <a:endParaRPr lang="fr-CA" sz="2400" b="1" dirty="0">
              <a:solidFill>
                <a:schemeClr val="tx2">
                  <a:lumMod val="50000"/>
                </a:schemeClr>
              </a:solidFill>
              <a:latin typeface="Arial Bold"/>
            </a:endParaRPr>
          </a:p>
        </p:txBody>
      </p:sp>
      <p:sp>
        <p:nvSpPr>
          <p:cNvPr id="4" name="Espace réservé du contenu 3">
            <a:extLst>
              <a:ext uri="{FF2B5EF4-FFF2-40B4-BE49-F238E27FC236}">
                <a16:creationId xmlns:a16="http://schemas.microsoft.com/office/drawing/2014/main" id="{A6EB1359-08A4-44BA-A87A-490B7830A12E}"/>
              </a:ext>
            </a:extLst>
          </p:cNvPr>
          <p:cNvSpPr>
            <a:spLocks noGrp="1"/>
          </p:cNvSpPr>
          <p:nvPr>
            <p:ph sz="half" idx="2"/>
          </p:nvPr>
        </p:nvSpPr>
        <p:spPr>
          <a:xfrm>
            <a:off x="3381239" y="1691533"/>
            <a:ext cx="4893500" cy="1031516"/>
          </a:xfrm>
          <a:ln w="25400" cmpd="thickThin">
            <a:solidFill>
              <a:srgbClr val="051F40"/>
            </a:solidFill>
            <a:prstDash val="sysDash"/>
          </a:ln>
        </p:spPr>
        <p:txBody>
          <a:bodyPr>
            <a:normAutofit fontScale="62500" lnSpcReduction="20000"/>
          </a:bodyPr>
          <a:lstStyle/>
          <a:p>
            <a:pPr marL="0" indent="0" algn="ctr">
              <a:buNone/>
            </a:pPr>
            <a:r>
              <a:rPr lang="fr-CA" sz="2900" b="1" spc="-50" dirty="0">
                <a:solidFill>
                  <a:schemeClr val="tx2"/>
                </a:solidFill>
                <a:effectLst/>
                <a:latin typeface="Arial Bold"/>
                <a:ea typeface="Calibri" panose="020F0502020204030204" pitchFamily="34" charset="0"/>
                <a:cs typeface="Times New Roman" panose="02020603050405020304" pitchFamily="18" charset="0"/>
              </a:rPr>
              <a:t>SAGE </a:t>
            </a:r>
          </a:p>
          <a:p>
            <a:pPr marL="0" indent="0" algn="ctr">
              <a:buNone/>
            </a:pPr>
            <a:r>
              <a:rPr lang="fr-CA" sz="2900" b="1" spc="-50" dirty="0">
                <a:solidFill>
                  <a:schemeClr val="tx2"/>
                </a:solidFill>
                <a:effectLst/>
                <a:latin typeface="Arial Bold"/>
                <a:ea typeface="Calibri" panose="020F0502020204030204" pitchFamily="34" charset="0"/>
                <a:cs typeface="Times New Roman" panose="02020603050405020304" pitchFamily="18" charset="0"/>
              </a:rPr>
              <a:t>- RAPPORT DE LA SECTION -</a:t>
            </a:r>
          </a:p>
          <a:p>
            <a:pPr marL="0" indent="0" algn="ctr">
              <a:buNone/>
            </a:pPr>
            <a:r>
              <a:rPr lang="fr-CA" sz="2200" b="1" dirty="0">
                <a:solidFill>
                  <a:schemeClr val="tx2"/>
                </a:solidFill>
                <a:effectLst/>
                <a:latin typeface="Arial Bold"/>
                <a:ea typeface="Calibri" panose="020F0502020204030204" pitchFamily="34" charset="0"/>
                <a:cs typeface="Times New Roman" panose="02020603050405020304" pitchFamily="18" charset="0"/>
              </a:rPr>
              <a:t>4 PAGES 2 fois/ANNÉE</a:t>
            </a:r>
            <a:endParaRPr lang="fr-CA" sz="2200" b="1" spc="-50" dirty="0">
              <a:solidFill>
                <a:schemeClr val="tx2"/>
              </a:solidFill>
              <a:effectLst/>
              <a:latin typeface="Arial Bold"/>
              <a:ea typeface="Calibri" panose="020F0502020204030204" pitchFamily="34" charset="0"/>
              <a:cs typeface="Times New Roman" panose="02020603050405020304" pitchFamily="18" charset="0"/>
            </a:endParaRPr>
          </a:p>
          <a:p>
            <a:pPr marL="0" indent="0">
              <a:buNone/>
            </a:pPr>
            <a:endParaRPr lang="fr-CA" sz="1100" b="1" spc="-50" dirty="0">
              <a:solidFill>
                <a:schemeClr val="tx2">
                  <a:lumMod val="50000"/>
                </a:schemeClr>
              </a:solidFill>
              <a:latin typeface="Arial Bold"/>
              <a:cs typeface="Times New Roman" panose="02020603050405020304" pitchFamily="18" charset="0"/>
            </a:endParaRPr>
          </a:p>
          <a:p>
            <a:pPr>
              <a:buClr>
                <a:schemeClr val="tx2"/>
              </a:buClr>
              <a:buFont typeface="Wingdings" panose="05000000000000000000" pitchFamily="2" charset="2"/>
              <a:buChar char="v"/>
            </a:pPr>
            <a:r>
              <a:rPr lang="fr-CA" sz="2200" b="1"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PERMET DE REJOINDRE TOUS NOS MEMBRES</a:t>
            </a:r>
            <a:endParaRPr lang="fr-CA" sz="2200" dirty="0">
              <a:solidFill>
                <a:schemeClr val="tx2"/>
              </a:solidFill>
              <a:latin typeface="Arial Bold"/>
            </a:endParaRPr>
          </a:p>
        </p:txBody>
      </p:sp>
      <p:sp>
        <p:nvSpPr>
          <p:cNvPr id="5" name="Espace réservé du pied de page 4">
            <a:extLst>
              <a:ext uri="{FF2B5EF4-FFF2-40B4-BE49-F238E27FC236}">
                <a16:creationId xmlns:a16="http://schemas.microsoft.com/office/drawing/2014/main" id="{989357F4-AC1B-4FBF-A9AD-92A62430CDED}"/>
              </a:ext>
            </a:extLst>
          </p:cNvPr>
          <p:cNvSpPr>
            <a:spLocks noGrp="1"/>
          </p:cNvSpPr>
          <p:nvPr>
            <p:ph type="ftr" sz="quarter" idx="11"/>
          </p:nvPr>
        </p:nvSpPr>
        <p:spPr>
          <a:xfrm>
            <a:off x="2018370" y="6500849"/>
            <a:ext cx="5767881" cy="268279"/>
          </a:xfrm>
        </p:spPr>
        <p:txBody>
          <a:bodyPr/>
          <a:lstStyle/>
          <a:p>
            <a:pPr algn="ctr"/>
            <a:r>
              <a:rPr lang="en-US" dirty="0"/>
              <a:t>AGA-Québec 2023 </a:t>
            </a:r>
          </a:p>
        </p:txBody>
      </p:sp>
      <p:sp>
        <p:nvSpPr>
          <p:cNvPr id="6" name="Titre 1">
            <a:extLst>
              <a:ext uri="{FF2B5EF4-FFF2-40B4-BE49-F238E27FC236}">
                <a16:creationId xmlns:a16="http://schemas.microsoft.com/office/drawing/2014/main" id="{3703F295-2BFF-4F22-AC86-5E18AF64EF9F}"/>
              </a:ext>
            </a:extLst>
          </p:cNvPr>
          <p:cNvSpPr>
            <a:spLocks noGrp="1"/>
          </p:cNvSpPr>
          <p:nvPr>
            <p:ph type="title"/>
          </p:nvPr>
        </p:nvSpPr>
        <p:spPr>
          <a:xfrm>
            <a:off x="309563" y="274638"/>
            <a:ext cx="8464550" cy="1143000"/>
          </a:xfrm>
          <a:gradFill flip="none" rotWithShape="1">
            <a:gsLst>
              <a:gs pos="0">
                <a:schemeClr val="accent1">
                  <a:lumMod val="7000"/>
                  <a:lumOff val="93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28575" cap="sq" cmpd="dbl">
            <a:solidFill>
              <a:srgbClr val="051F40"/>
            </a:solidFill>
            <a:bevel/>
          </a:ln>
        </p:spPr>
        <p:txBody>
          <a:bodyPr>
            <a:normAutofit fontScale="90000"/>
          </a:bodyPr>
          <a:lstStyle/>
          <a:p>
            <a:pPr marL="0" marR="0" lvl="0" indent="0" algn="ctr" defTabSz="457200" rtl="0" eaLnBrk="1" fontAlgn="auto" latinLnBrk="0" hangingPunct="1">
              <a:lnSpc>
                <a:spcPct val="90000"/>
              </a:lnSpc>
              <a:spcBef>
                <a:spcPct val="20000"/>
              </a:spcBef>
              <a:spcAft>
                <a:spcPts val="0"/>
              </a:spcAft>
              <a:buClr>
                <a:srgbClr val="B5D032"/>
              </a:buClr>
              <a:buSzTx/>
              <a:buFont typeface="Arial"/>
              <a:buNone/>
              <a:tabLst/>
              <a:defRPr/>
            </a:pPr>
            <a:r>
              <a:rPr kumimoji="0" lang="fr-CA" sz="4400" b="1" i="0" u="none" strike="noStrike" kern="1200" cap="none" spc="0" normalizeH="0" noProof="0" dirty="0">
                <a:ln>
                  <a:noFill/>
                </a:ln>
                <a:solidFill>
                  <a:schemeClr val="tx1"/>
                </a:solidFill>
                <a:effectLst/>
                <a:uLnTx/>
                <a:uFillTx/>
                <a:latin typeface="Arial Bold"/>
                <a:ea typeface="+mn-ea"/>
              </a:rPr>
              <a:t>Communication</a:t>
            </a:r>
            <a:br>
              <a:rPr kumimoji="0" lang="fr-CA" sz="4900" b="1" i="0" u="none" strike="noStrike" kern="1200" cap="none" spc="0" normalizeH="0" baseline="0" noProof="0" dirty="0">
                <a:ln>
                  <a:noFill/>
                </a:ln>
                <a:solidFill>
                  <a:schemeClr val="tx2">
                    <a:lumMod val="50000"/>
                  </a:schemeClr>
                </a:solidFill>
                <a:effectLst/>
                <a:uLnTx/>
                <a:uFillTx/>
                <a:latin typeface="Arial Bold"/>
                <a:ea typeface="+mn-ea"/>
              </a:rPr>
            </a:br>
            <a:r>
              <a:rPr kumimoji="0" lang="fr-CA" sz="3600" b="1" i="0" u="sng" strike="noStrike" kern="1200" cap="none" spc="0" normalizeH="0" baseline="0" noProof="0" dirty="0">
                <a:ln>
                  <a:noFill/>
                </a:ln>
                <a:solidFill>
                  <a:schemeClr val="tx2">
                    <a:lumMod val="50000"/>
                  </a:schemeClr>
                </a:solidFill>
                <a:effectLst/>
                <a:uLnTx/>
                <a:uFillTx/>
                <a:latin typeface="Arial Bold"/>
                <a:ea typeface="+mn-ea"/>
              </a:rPr>
              <a:t>Bilan 2022</a:t>
            </a:r>
            <a:endParaRPr lang="fr-CA" sz="3600" u="sng" dirty="0">
              <a:solidFill>
                <a:schemeClr val="tx2">
                  <a:lumMod val="50000"/>
                </a:schemeClr>
              </a:solidFill>
            </a:endParaRPr>
          </a:p>
        </p:txBody>
      </p:sp>
      <p:pic>
        <p:nvPicPr>
          <p:cNvPr id="7" name="Image 6">
            <a:extLst>
              <a:ext uri="{FF2B5EF4-FFF2-40B4-BE49-F238E27FC236}">
                <a16:creationId xmlns:a16="http://schemas.microsoft.com/office/drawing/2014/main" id="{5778F758-1348-4EAE-BBFD-E203DC3BADFF}"/>
              </a:ext>
            </a:extLst>
          </p:cNvPr>
          <p:cNvPicPr>
            <a:picLocks noChangeAspect="1"/>
          </p:cNvPicPr>
          <p:nvPr/>
        </p:nvPicPr>
        <p:blipFill>
          <a:blip r:embed="rId4"/>
          <a:srcRect/>
          <a:stretch/>
        </p:blipFill>
        <p:spPr>
          <a:xfrm>
            <a:off x="252259" y="2113221"/>
            <a:ext cx="2769721" cy="2114213"/>
          </a:xfrm>
          <a:prstGeom prst="rect">
            <a:avLst/>
          </a:prstGeom>
        </p:spPr>
      </p:pic>
      <p:sp>
        <p:nvSpPr>
          <p:cNvPr id="8" name="ZoneTexte 7">
            <a:extLst>
              <a:ext uri="{FF2B5EF4-FFF2-40B4-BE49-F238E27FC236}">
                <a16:creationId xmlns:a16="http://schemas.microsoft.com/office/drawing/2014/main" id="{3287AA67-978A-4B20-B21A-E16F0FC6C15F}"/>
              </a:ext>
            </a:extLst>
          </p:cNvPr>
          <p:cNvSpPr txBox="1"/>
          <p:nvPr/>
        </p:nvSpPr>
        <p:spPr>
          <a:xfrm>
            <a:off x="210296" y="4287807"/>
            <a:ext cx="2970220" cy="1207959"/>
          </a:xfrm>
          <a:prstGeom prst="rect">
            <a:avLst/>
          </a:prstGeom>
          <a:noFill/>
        </p:spPr>
        <p:txBody>
          <a:bodyPr wrap="square" rtlCol="0">
            <a:spAutoFit/>
          </a:bodyPr>
          <a:lstStyle/>
          <a:p>
            <a:pPr lvl="0">
              <a:lnSpc>
                <a:spcPct val="107000"/>
              </a:lnSpc>
              <a:spcAft>
                <a:spcPts val="800"/>
              </a:spcAft>
            </a:pPr>
            <a:r>
              <a:rPr lang="fr-CA" sz="1400" b="1"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6 publications annuelles:</a:t>
            </a:r>
          </a:p>
          <a:p>
            <a:pPr marL="285750" lvl="0" indent="-285750">
              <a:lnSpc>
                <a:spcPct val="107000"/>
              </a:lnSpc>
              <a:spcAft>
                <a:spcPts val="800"/>
              </a:spcAft>
              <a:buFont typeface="Wingdings" panose="05000000000000000000" pitchFamily="2" charset="2"/>
              <a:buChar char="§"/>
            </a:pPr>
            <a:r>
              <a:rPr lang="fr-CA" sz="1400" b="1"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R</a:t>
            </a:r>
            <a:r>
              <a:rPr lang="fr-CA" sz="1400" b="1" dirty="0">
                <a:solidFill>
                  <a:schemeClr val="tx2"/>
                </a:solidFill>
                <a:effectLst/>
                <a:latin typeface="Arial" panose="020B0604020202020204" pitchFamily="34" charset="0"/>
                <a:ea typeface="Calibri" panose="020F0502020204030204" pitchFamily="34" charset="0"/>
              </a:rPr>
              <a:t>iches en contenu et images et </a:t>
            </a:r>
          </a:p>
          <a:p>
            <a:pPr marL="285750" lvl="0" indent="-285750">
              <a:lnSpc>
                <a:spcPct val="107000"/>
              </a:lnSpc>
              <a:spcAft>
                <a:spcPts val="800"/>
              </a:spcAft>
              <a:buFont typeface="Wingdings" panose="05000000000000000000" pitchFamily="2" charset="2"/>
              <a:buChar char="§"/>
            </a:pPr>
            <a:r>
              <a:rPr lang="fr-CA" sz="1400" b="1" dirty="0">
                <a:solidFill>
                  <a:schemeClr val="tx2"/>
                </a:solidFill>
                <a:latin typeface="Arial" panose="020B0604020202020204" pitchFamily="34" charset="0"/>
                <a:ea typeface="Calibri" panose="020F0502020204030204" pitchFamily="34" charset="0"/>
              </a:rPr>
              <a:t>Appréciées par nos membres</a:t>
            </a:r>
            <a:r>
              <a:rPr lang="fr-CA" sz="1400" b="1"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  </a:t>
            </a:r>
            <a:endParaRPr lang="fr-CA"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8">
            <a:extLst>
              <a:ext uri="{FF2B5EF4-FFF2-40B4-BE49-F238E27FC236}">
                <a16:creationId xmlns:a16="http://schemas.microsoft.com/office/drawing/2014/main" id="{2CBD814E-ECCE-4F52-A4C1-1EB75DF94460}"/>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A"/>
          </a:p>
        </p:txBody>
      </p:sp>
      <p:pic>
        <p:nvPicPr>
          <p:cNvPr id="1031" name="Image 224">
            <a:extLst>
              <a:ext uri="{FF2B5EF4-FFF2-40B4-BE49-F238E27FC236}">
                <a16:creationId xmlns:a16="http://schemas.microsoft.com/office/drawing/2014/main" id="{C5DB1534-1E8C-4B8F-BACD-013F0DF7EE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1238" y="5082758"/>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a:extLst>
              <a:ext uri="{FF2B5EF4-FFF2-40B4-BE49-F238E27FC236}">
                <a16:creationId xmlns:a16="http://schemas.microsoft.com/office/drawing/2014/main" id="{0064A99E-D946-4510-A6D1-C18E3183B78D}"/>
              </a:ext>
            </a:extLst>
          </p:cNvPr>
          <p:cNvSpPr>
            <a:spLocks noChangeArrowheads="1"/>
          </p:cNvSpPr>
          <p:nvPr/>
        </p:nvSpPr>
        <p:spPr bwMode="auto">
          <a:xfrm>
            <a:off x="457200" y="1065311"/>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1400" b="1" i="1" u="none" strike="noStrike" cap="none" normalizeH="0" baseline="0" dirty="0">
                <a:ln>
                  <a:noFill/>
                </a:ln>
                <a:solidFill>
                  <a:srgbClr val="0B3254"/>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fr-CA" altLang="fr-FR" sz="1800" b="0" i="0" u="none" strike="noStrike" cap="none" normalizeH="0" baseline="0" dirty="0">
              <a:ln>
                <a:noFill/>
              </a:ln>
              <a:solidFill>
                <a:schemeClr val="tx1"/>
              </a:solidFill>
              <a:effectLst/>
              <a:latin typeface="Arial" panose="020B0604020202020204" pitchFamily="34" charset="0"/>
            </a:endParaRPr>
          </a:p>
        </p:txBody>
      </p:sp>
      <p:sp>
        <p:nvSpPr>
          <p:cNvPr id="25" name="ZoneTexte 24">
            <a:extLst>
              <a:ext uri="{FF2B5EF4-FFF2-40B4-BE49-F238E27FC236}">
                <a16:creationId xmlns:a16="http://schemas.microsoft.com/office/drawing/2014/main" id="{1616CA6E-6A98-4AAB-A86C-017E4303B211}"/>
              </a:ext>
            </a:extLst>
          </p:cNvPr>
          <p:cNvSpPr txBox="1"/>
          <p:nvPr/>
        </p:nvSpPr>
        <p:spPr>
          <a:xfrm>
            <a:off x="4037301" y="5135066"/>
            <a:ext cx="3748950" cy="369332"/>
          </a:xfrm>
          <a:prstGeom prst="rect">
            <a:avLst/>
          </a:prstGeom>
          <a:noFill/>
        </p:spPr>
        <p:txBody>
          <a:bodyPr wrap="square">
            <a:spAutoFit/>
          </a:bodyPr>
          <a:lstStyle/>
          <a:p>
            <a:r>
              <a:rPr kumimoji="0" lang="fr-CA" altLang="fr-FR" sz="1800" b="1" i="0" u="none" strike="noStrike" cap="none" normalizeH="0" baseline="0" dirty="0">
                <a:ln>
                  <a:noFill/>
                </a:ln>
                <a:solidFill>
                  <a:srgbClr val="4472C4"/>
                </a:solidFill>
                <a:effectLst/>
                <a:latin typeface="Arial" panose="020B0604020202020204" pitchFamily="34" charset="0"/>
                <a:ea typeface="Calibri" panose="020F0502020204030204" pitchFamily="34" charset="0"/>
                <a:cs typeface="Arial" panose="020B0604020202020204" pitchFamily="34" charset="0"/>
              </a:rPr>
              <a:t>SUIVEZ-NOUS SUR FACEBOOK</a:t>
            </a:r>
            <a:endParaRPr lang="fr-CA" dirty="0"/>
          </a:p>
        </p:txBody>
      </p:sp>
      <p:sp useBgFill="1">
        <p:nvSpPr>
          <p:cNvPr id="22" name="ZoneTexte 21">
            <a:extLst>
              <a:ext uri="{FF2B5EF4-FFF2-40B4-BE49-F238E27FC236}">
                <a16:creationId xmlns:a16="http://schemas.microsoft.com/office/drawing/2014/main" id="{C15F1760-916E-49D0-9278-9F10FDF60F03}"/>
              </a:ext>
            </a:extLst>
          </p:cNvPr>
          <p:cNvSpPr txBox="1"/>
          <p:nvPr/>
        </p:nvSpPr>
        <p:spPr>
          <a:xfrm>
            <a:off x="3381238" y="2967482"/>
            <a:ext cx="5392875" cy="1917448"/>
          </a:xfrm>
          <a:prstGeom prst="rect">
            <a:avLst/>
          </a:prstGeom>
          <a:ln w="28575">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a:prstDash val="sysDash"/>
          </a:ln>
        </p:spPr>
        <p:txBody>
          <a:bodyPr wrap="square" rtlCol="0">
            <a:spAutoFit/>
          </a:bodyPr>
          <a:lstStyle/>
          <a:p>
            <a:pPr lvl="0" algn="ctr">
              <a:lnSpc>
                <a:spcPct val="107000"/>
              </a:lnSpc>
            </a:pPr>
            <a:r>
              <a:rPr lang="fr-CA" sz="1600" b="1" u="sng" dirty="0">
                <a:solidFill>
                  <a:schemeClr val="tx2"/>
                </a:solidFill>
                <a:effectLst/>
                <a:latin typeface="Arial Bold"/>
                <a:ea typeface="Calibri" panose="020F0502020204030204" pitchFamily="34" charset="0"/>
                <a:cs typeface="Times New Roman" panose="02020603050405020304" pitchFamily="18" charset="0"/>
              </a:rPr>
              <a:t>PAGE WEB de la Section</a:t>
            </a:r>
          </a:p>
          <a:p>
            <a:pPr marL="342900" lvl="0" indent="-342900">
              <a:lnSpc>
                <a:spcPct val="107000"/>
              </a:lnSpc>
              <a:buFont typeface="Wingdings" panose="05000000000000000000" pitchFamily="2" charset="2"/>
              <a:buChar char="v"/>
            </a:pPr>
            <a:r>
              <a:rPr lang="fr-CA" sz="1600" b="1" dirty="0">
                <a:solidFill>
                  <a:schemeClr val="tx2"/>
                </a:solidFill>
                <a:effectLst/>
                <a:latin typeface="Arial Bold"/>
                <a:ea typeface="Calibri" panose="020F0502020204030204" pitchFamily="34" charset="0"/>
                <a:cs typeface="Times New Roman" panose="02020603050405020304" pitchFamily="18" charset="0"/>
              </a:rPr>
              <a:t>Afficher les Communiqués pour soutenir les activités virtuelles et présentielles</a:t>
            </a:r>
          </a:p>
          <a:p>
            <a:pPr marL="342900" lvl="0" indent="-342900">
              <a:lnSpc>
                <a:spcPct val="107000"/>
              </a:lnSpc>
              <a:buFont typeface="Wingdings" panose="05000000000000000000" pitchFamily="2" charset="2"/>
              <a:buChar char="v"/>
            </a:pPr>
            <a:r>
              <a:rPr lang="fr-CA" sz="1600" b="1" dirty="0">
                <a:solidFill>
                  <a:schemeClr val="tx2"/>
                </a:solidFill>
                <a:effectLst/>
                <a:latin typeface="Arial Bold"/>
                <a:ea typeface="Calibri" panose="020F0502020204030204" pitchFamily="34" charset="0"/>
                <a:cs typeface="Times New Roman" panose="02020603050405020304" pitchFamily="18" charset="0"/>
              </a:rPr>
              <a:t>Permettre l’inscription en ligne</a:t>
            </a:r>
          </a:p>
          <a:p>
            <a:pPr marL="342900" lvl="0" indent="-342900">
              <a:lnSpc>
                <a:spcPct val="107000"/>
              </a:lnSpc>
              <a:buFont typeface="Wingdings" panose="05000000000000000000" pitchFamily="2" charset="2"/>
              <a:buChar char="v"/>
            </a:pPr>
            <a:r>
              <a:rPr lang="fr-CA" sz="1600" b="1" dirty="0">
                <a:solidFill>
                  <a:schemeClr val="tx2"/>
                </a:solidFill>
                <a:latin typeface="Arial Bold"/>
                <a:ea typeface="Calibri" panose="020F0502020204030204" pitchFamily="34" charset="0"/>
                <a:cs typeface="Times New Roman" panose="02020603050405020304" pitchFamily="18" charset="0"/>
              </a:rPr>
              <a:t>Fournir toute l’information à un seul endroit</a:t>
            </a:r>
          </a:p>
          <a:p>
            <a:pPr marL="342900" lvl="0" indent="-342900">
              <a:lnSpc>
                <a:spcPct val="107000"/>
              </a:lnSpc>
              <a:buFont typeface="Wingdings" panose="05000000000000000000" pitchFamily="2" charset="2"/>
              <a:buChar char="v"/>
            </a:pPr>
            <a:r>
              <a:rPr lang="fr-CA" sz="1600" b="1" dirty="0">
                <a:solidFill>
                  <a:schemeClr val="tx2"/>
                </a:solidFill>
                <a:latin typeface="Arial Bold"/>
                <a:ea typeface="Calibri" panose="020F0502020204030204" pitchFamily="34" charset="0"/>
                <a:cs typeface="Times New Roman" panose="02020603050405020304" pitchFamily="18" charset="0"/>
              </a:rPr>
              <a:t>M</a:t>
            </a:r>
            <a:r>
              <a:rPr lang="fr-CA" sz="1600" b="1" dirty="0">
                <a:solidFill>
                  <a:schemeClr val="tx2"/>
                </a:solidFill>
                <a:effectLst/>
                <a:latin typeface="Arial Bold"/>
                <a:ea typeface="Calibri" panose="020F0502020204030204" pitchFamily="34" charset="0"/>
                <a:cs typeface="Times New Roman" panose="02020603050405020304" pitchFamily="18" charset="0"/>
              </a:rPr>
              <a:t>oyens de communication très appréciés de nos membres</a:t>
            </a:r>
            <a:endParaRPr lang="fr-CA" sz="1600" dirty="0">
              <a:solidFill>
                <a:schemeClr val="tx2"/>
              </a:solidFill>
              <a:effectLst/>
              <a:latin typeface="Arial Bold"/>
              <a:ea typeface="Calibri" panose="020F0502020204030204" pitchFamily="34" charset="0"/>
              <a:cs typeface="Times New Roman" panose="02020603050405020304" pitchFamily="18" charset="0"/>
            </a:endParaRPr>
          </a:p>
        </p:txBody>
      </p:sp>
      <p:sp>
        <p:nvSpPr>
          <p:cNvPr id="24" name="ZoneTexte 23">
            <a:extLst>
              <a:ext uri="{FF2B5EF4-FFF2-40B4-BE49-F238E27FC236}">
                <a16:creationId xmlns:a16="http://schemas.microsoft.com/office/drawing/2014/main" id="{70E70070-C22D-45C7-9795-F4ECF00876B4}"/>
              </a:ext>
            </a:extLst>
          </p:cNvPr>
          <p:cNvSpPr txBox="1"/>
          <p:nvPr/>
        </p:nvSpPr>
        <p:spPr>
          <a:xfrm>
            <a:off x="3435606" y="5630176"/>
            <a:ext cx="4521968" cy="830997"/>
          </a:xfrm>
          <a:prstGeom prst="rect">
            <a:avLst/>
          </a:prstGeom>
          <a:noFill/>
          <a:ln w="28575">
            <a:solidFill>
              <a:schemeClr val="tx2">
                <a:lumMod val="60000"/>
                <a:lumOff val="40000"/>
              </a:schemeClr>
            </a:solidFill>
          </a:ln>
        </p:spPr>
        <p:txBody>
          <a:bodyPr wrap="square" rtlCol="0">
            <a:spAutoFit/>
          </a:bodyPr>
          <a:lstStyle/>
          <a:p>
            <a:pPr marL="285750" indent="-285750">
              <a:buFont typeface="Wingdings" panose="05000000000000000000" pitchFamily="2" charset="2"/>
              <a:buChar char="ü"/>
            </a:pPr>
            <a:r>
              <a:rPr lang="fr-CA" sz="1600" b="1" dirty="0">
                <a:solidFill>
                  <a:schemeClr val="tx2"/>
                </a:solidFill>
                <a:latin typeface="Arial Bold"/>
              </a:rPr>
              <a:t>Pour informer rapidement </a:t>
            </a:r>
          </a:p>
          <a:p>
            <a:pPr marL="285750" indent="-285750">
              <a:buFont typeface="Wingdings" panose="05000000000000000000" pitchFamily="2" charset="2"/>
              <a:buChar char="ü"/>
            </a:pPr>
            <a:r>
              <a:rPr lang="fr-CA" sz="1600" b="1" dirty="0">
                <a:solidFill>
                  <a:schemeClr val="tx2"/>
                </a:solidFill>
                <a:latin typeface="Arial Bold"/>
              </a:rPr>
              <a:t>Pour l’information ponctuelle</a:t>
            </a:r>
          </a:p>
          <a:p>
            <a:pPr marL="285750" indent="-285750">
              <a:buFont typeface="Wingdings" panose="05000000000000000000" pitchFamily="2" charset="2"/>
              <a:buChar char="ü"/>
            </a:pPr>
            <a:r>
              <a:rPr lang="fr-CA" sz="1600" b="1" dirty="0">
                <a:solidFill>
                  <a:schemeClr val="tx2"/>
                </a:solidFill>
                <a:latin typeface="Arial Bold"/>
              </a:rPr>
              <a:t>À consulter sur une base régulière</a:t>
            </a:r>
          </a:p>
        </p:txBody>
      </p:sp>
      <p:pic>
        <p:nvPicPr>
          <p:cNvPr id="26" name="Image 25">
            <a:extLst>
              <a:ext uri="{FF2B5EF4-FFF2-40B4-BE49-F238E27FC236}">
                <a16:creationId xmlns:a16="http://schemas.microsoft.com/office/drawing/2014/main" id="{0F4C9E1F-E08C-4E50-9678-C6E8D504A204}"/>
              </a:ext>
            </a:extLst>
          </p:cNvPr>
          <p:cNvPicPr>
            <a:picLocks noChangeAspect="1"/>
          </p:cNvPicPr>
          <p:nvPr/>
        </p:nvPicPr>
        <p:blipFill>
          <a:blip r:embed="rId6"/>
          <a:stretch>
            <a:fillRect/>
          </a:stretch>
        </p:blipFill>
        <p:spPr>
          <a:xfrm>
            <a:off x="389709" y="333049"/>
            <a:ext cx="902286" cy="1024217"/>
          </a:xfrm>
          <a:prstGeom prst="rect">
            <a:avLst/>
          </a:prstGeom>
        </p:spPr>
      </p:pic>
      <p:pic>
        <p:nvPicPr>
          <p:cNvPr id="2" name="Image 1">
            <a:extLst>
              <a:ext uri="{FF2B5EF4-FFF2-40B4-BE49-F238E27FC236}">
                <a16:creationId xmlns:a16="http://schemas.microsoft.com/office/drawing/2014/main" id="{4862DB26-88BF-0170-E388-FA4E99870BEF}"/>
              </a:ext>
            </a:extLst>
          </p:cNvPr>
          <p:cNvPicPr>
            <a:picLocks noChangeAspect="1"/>
          </p:cNvPicPr>
          <p:nvPr/>
        </p:nvPicPr>
        <p:blipFill>
          <a:blip r:embed="rId7"/>
          <a:stretch>
            <a:fillRect/>
          </a:stretch>
        </p:blipFill>
        <p:spPr>
          <a:xfrm>
            <a:off x="144237" y="6045675"/>
            <a:ext cx="795988" cy="644638"/>
          </a:xfrm>
          <a:prstGeom prst="rect">
            <a:avLst/>
          </a:prstGeom>
        </p:spPr>
      </p:pic>
    </p:spTree>
    <p:extLst>
      <p:ext uri="{BB962C8B-B14F-4D97-AF65-F5344CB8AC3E}">
        <p14:creationId xmlns:p14="http://schemas.microsoft.com/office/powerpoint/2010/main" val="1446253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6A65E1-C253-4092-A8C3-874595E22695}"/>
              </a:ext>
            </a:extLst>
          </p:cNvPr>
          <p:cNvSpPr>
            <a:spLocks noGrp="1"/>
          </p:cNvSpPr>
          <p:nvPr>
            <p:ph type="title"/>
          </p:nvPr>
        </p:nvSpPr>
        <p:spPr>
          <a:xfrm>
            <a:off x="371907" y="103914"/>
            <a:ext cx="8400184" cy="1131849"/>
          </a:xfrm>
          <a:gradFill flip="none" rotWithShape="1">
            <a:gsLst>
              <a:gs pos="0">
                <a:schemeClr val="accent1">
                  <a:lumMod val="7000"/>
                  <a:lumOff val="93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28575" cap="sq" cmpd="dbl">
            <a:solidFill>
              <a:srgbClr val="051F40"/>
            </a:solidFill>
            <a:bevel/>
          </a:ln>
        </p:spPr>
        <p:txBody>
          <a:bodyPr>
            <a:normAutofit fontScale="90000"/>
          </a:bodyPr>
          <a:lstStyle/>
          <a:p>
            <a:pPr marL="0" marR="0" lvl="0" indent="0" algn="ctr" defTabSz="457200" rtl="0" eaLnBrk="1" fontAlgn="auto" latinLnBrk="0" hangingPunct="1">
              <a:lnSpc>
                <a:spcPct val="90000"/>
              </a:lnSpc>
              <a:spcBef>
                <a:spcPct val="20000"/>
              </a:spcBef>
              <a:spcAft>
                <a:spcPts val="0"/>
              </a:spcAft>
              <a:buClr>
                <a:srgbClr val="B5D032"/>
              </a:buClr>
              <a:buSzTx/>
              <a:buFont typeface="Arial"/>
              <a:buNone/>
              <a:tabLst/>
              <a:defRPr/>
            </a:pPr>
            <a:br>
              <a:rPr kumimoji="0" lang="fr-CA" sz="4800" b="1" i="0" u="none" strike="noStrike" kern="1200" cap="none" spc="0" normalizeH="0" baseline="0" noProof="0" dirty="0">
                <a:ln>
                  <a:noFill/>
                </a:ln>
                <a:solidFill>
                  <a:prstClr val="white"/>
                </a:solidFill>
                <a:effectLst/>
                <a:uLnTx/>
                <a:uFillTx/>
                <a:latin typeface="Arial Bold"/>
                <a:ea typeface="+mn-ea"/>
              </a:rPr>
            </a:br>
            <a:br>
              <a:rPr kumimoji="0" lang="fr-CA" sz="3600" b="1" i="0" u="sng" strike="noStrike" kern="1200" cap="none" spc="0" normalizeH="0" baseline="0" noProof="0" dirty="0">
                <a:ln>
                  <a:noFill/>
                </a:ln>
                <a:solidFill>
                  <a:prstClr val="white"/>
                </a:solidFill>
                <a:effectLst/>
                <a:uLnTx/>
                <a:uFillTx/>
                <a:latin typeface="Arial Bold"/>
                <a:ea typeface="+mn-ea"/>
              </a:rPr>
            </a:br>
            <a:r>
              <a:rPr kumimoji="0" lang="fr-CA" sz="4000" b="1" i="0" u="none" strike="noStrike" kern="1200" cap="none" spc="0" normalizeH="0" baseline="0" noProof="0" dirty="0">
                <a:ln>
                  <a:noFill/>
                </a:ln>
                <a:solidFill>
                  <a:schemeClr val="tx2">
                    <a:lumMod val="50000"/>
                  </a:schemeClr>
                </a:solidFill>
                <a:effectLst/>
                <a:uLnTx/>
                <a:uFillTx/>
                <a:latin typeface="Arial Bold"/>
                <a:ea typeface="+mn-ea"/>
              </a:rPr>
              <a:t>Communication</a:t>
            </a:r>
            <a:br>
              <a:rPr kumimoji="0" lang="fr-CA" sz="4000" b="1" i="0" u="none" strike="noStrike" kern="1200" cap="none" spc="0" normalizeH="0" baseline="0" noProof="0" dirty="0">
                <a:ln>
                  <a:noFill/>
                </a:ln>
                <a:solidFill>
                  <a:schemeClr val="tx2">
                    <a:lumMod val="50000"/>
                  </a:schemeClr>
                </a:solidFill>
                <a:effectLst/>
                <a:uLnTx/>
                <a:uFillTx/>
                <a:latin typeface="Arial Bold"/>
                <a:ea typeface="+mn-ea"/>
              </a:rPr>
            </a:br>
            <a:r>
              <a:rPr kumimoji="0" lang="fr-CA" sz="4000" b="1" i="0" u="none" strike="noStrike" kern="1200" cap="none" spc="0" normalizeH="0" baseline="0" noProof="0" dirty="0">
                <a:ln>
                  <a:noFill/>
                </a:ln>
                <a:solidFill>
                  <a:schemeClr val="tx2">
                    <a:lumMod val="50000"/>
                  </a:schemeClr>
                </a:solidFill>
                <a:effectLst/>
                <a:uLnTx/>
                <a:uFillTx/>
                <a:latin typeface="Arial Bold"/>
                <a:ea typeface="+mn-ea"/>
              </a:rPr>
              <a:t>2023</a:t>
            </a:r>
            <a:endParaRPr lang="fr-CA" sz="4000" u="sng" dirty="0">
              <a:solidFill>
                <a:schemeClr val="tx2">
                  <a:lumMod val="50000"/>
                </a:schemeClr>
              </a:solidFill>
            </a:endParaRPr>
          </a:p>
        </p:txBody>
      </p:sp>
      <p:sp>
        <p:nvSpPr>
          <p:cNvPr id="4" name="Espace réservé du texte 3">
            <a:extLst>
              <a:ext uri="{FF2B5EF4-FFF2-40B4-BE49-F238E27FC236}">
                <a16:creationId xmlns:a16="http://schemas.microsoft.com/office/drawing/2014/main" id="{93DF1A47-55B3-4C0C-84A6-3C54193545CB}"/>
              </a:ext>
            </a:extLst>
          </p:cNvPr>
          <p:cNvSpPr>
            <a:spLocks noGrp="1"/>
          </p:cNvSpPr>
          <p:nvPr>
            <p:ph type="body" sz="half" idx="2"/>
          </p:nvPr>
        </p:nvSpPr>
        <p:spPr>
          <a:xfrm>
            <a:off x="4783874" y="1977187"/>
            <a:ext cx="4092486" cy="3738422"/>
          </a:xfrm>
          <a:ln>
            <a:solidFill>
              <a:srgbClr val="002060"/>
            </a:solidFill>
            <a:prstDash val="lgDashDot"/>
          </a:ln>
        </p:spPr>
        <p:txBody>
          <a:bodyPr>
            <a:noAutofit/>
          </a:bodyPr>
          <a:lstStyle/>
          <a:p>
            <a:pPr algn="ctr">
              <a:lnSpc>
                <a:spcPct val="107000"/>
              </a:lnSpc>
              <a:spcAft>
                <a:spcPts val="800"/>
              </a:spcAft>
            </a:pPr>
            <a:r>
              <a:rPr lang="fr-CA" sz="16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RECEVEZ-VOUS NOTRE INFOLETTRE ?</a:t>
            </a:r>
            <a:endParaRPr lang="fr-CA"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RECEVEZ-VOUS LA REVUE SAGE?</a:t>
            </a:r>
            <a:endParaRPr lang="fr-CA"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RECEVEZ-VOUS NOS COMMUNIQUÉS?</a:t>
            </a:r>
            <a:endParaRPr lang="fr-CA"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Faites-nous parvenir VOS  CHANGEMENTS DE COORDONNÉES: ADRESSE, COURRIEL et TÉLÉPHONE</a:t>
            </a:r>
            <a:endParaRPr lang="fr-CA"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endParaRPr lang="fr-CA"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TRANSMETTEZ VOS INFORMATIONS À NOTRE BUREAU : </a:t>
            </a:r>
            <a:r>
              <a:rPr lang="fr-CA" sz="16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hlinkClick r:id="rId3"/>
              </a:rPr>
              <a:t>anrf@bellnet.ca</a:t>
            </a:r>
            <a:endParaRPr lang="fr-CA" sz="16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800" b="1"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t> </a:t>
            </a:r>
            <a:r>
              <a:rPr lang="fr-CA" sz="18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MERCI !</a:t>
            </a:r>
            <a:endParaRPr lang="fr-CA"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buClr>
                <a:schemeClr val="tx2">
                  <a:lumMod val="50000"/>
                </a:schemeClr>
              </a:buClr>
            </a:pPr>
            <a:endParaRPr kumimoji="0" lang="fr-CA" sz="2000" b="1" i="0" u="none" strike="noStrike" kern="1200" cap="none" spc="0" normalizeH="0" baseline="0" noProof="0" dirty="0">
              <a:ln>
                <a:noFill/>
              </a:ln>
              <a:solidFill>
                <a:srgbClr val="002060"/>
              </a:solidFill>
              <a:effectLst/>
              <a:uLnTx/>
              <a:uFillTx/>
              <a:latin typeface="Arial Bold"/>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a16="http://schemas.microsoft.com/office/drawing/2014/main" id="{C7A7985D-0238-4542-8968-AB1AFFC6E9EA}"/>
              </a:ext>
            </a:extLst>
          </p:cNvPr>
          <p:cNvPicPr>
            <a:picLocks noChangeAspect="1"/>
          </p:cNvPicPr>
          <p:nvPr/>
        </p:nvPicPr>
        <p:blipFill>
          <a:blip r:embed="rId4"/>
          <a:stretch>
            <a:fillRect/>
          </a:stretch>
        </p:blipFill>
        <p:spPr>
          <a:xfrm>
            <a:off x="479503" y="210490"/>
            <a:ext cx="901746" cy="1025273"/>
          </a:xfrm>
          <a:prstGeom prst="rect">
            <a:avLst/>
          </a:prstGeom>
        </p:spPr>
      </p:pic>
      <p:pic>
        <p:nvPicPr>
          <p:cNvPr id="3" name="Image 2">
            <a:extLst>
              <a:ext uri="{FF2B5EF4-FFF2-40B4-BE49-F238E27FC236}">
                <a16:creationId xmlns:a16="http://schemas.microsoft.com/office/drawing/2014/main" id="{909B45C0-C644-7F3D-7A64-28EE620D9DA8}"/>
              </a:ext>
            </a:extLst>
          </p:cNvPr>
          <p:cNvPicPr>
            <a:picLocks noChangeAspect="1"/>
          </p:cNvPicPr>
          <p:nvPr/>
        </p:nvPicPr>
        <p:blipFill>
          <a:blip r:embed="rId5"/>
          <a:stretch>
            <a:fillRect/>
          </a:stretch>
        </p:blipFill>
        <p:spPr>
          <a:xfrm>
            <a:off x="217042" y="6122112"/>
            <a:ext cx="792549" cy="640135"/>
          </a:xfrm>
          <a:prstGeom prst="rect">
            <a:avLst/>
          </a:prstGeom>
        </p:spPr>
      </p:pic>
      <p:pic>
        <p:nvPicPr>
          <p:cNvPr id="5" name="Image 4">
            <a:extLst>
              <a:ext uri="{FF2B5EF4-FFF2-40B4-BE49-F238E27FC236}">
                <a16:creationId xmlns:a16="http://schemas.microsoft.com/office/drawing/2014/main" id="{5E04F25C-4E1E-8D0F-43B5-103F8C65C402}"/>
              </a:ext>
            </a:extLst>
          </p:cNvPr>
          <p:cNvPicPr>
            <a:picLocks noChangeAspect="1"/>
          </p:cNvPicPr>
          <p:nvPr/>
        </p:nvPicPr>
        <p:blipFill>
          <a:blip r:embed="rId6"/>
          <a:stretch>
            <a:fillRect/>
          </a:stretch>
        </p:blipFill>
        <p:spPr>
          <a:xfrm>
            <a:off x="217041" y="2388999"/>
            <a:ext cx="4354958" cy="3044682"/>
          </a:xfrm>
          <a:prstGeom prst="rect">
            <a:avLst/>
          </a:prstGeom>
        </p:spPr>
      </p:pic>
      <p:sp>
        <p:nvSpPr>
          <p:cNvPr id="9" name="ZoneTexte 8">
            <a:extLst>
              <a:ext uri="{FF2B5EF4-FFF2-40B4-BE49-F238E27FC236}">
                <a16:creationId xmlns:a16="http://schemas.microsoft.com/office/drawing/2014/main" id="{22C399F8-1F00-B645-03A3-48FB17282AA9}"/>
              </a:ext>
            </a:extLst>
          </p:cNvPr>
          <p:cNvSpPr txBox="1"/>
          <p:nvPr/>
        </p:nvSpPr>
        <p:spPr>
          <a:xfrm>
            <a:off x="479503" y="1739528"/>
            <a:ext cx="3382473" cy="369332"/>
          </a:xfrm>
          <a:prstGeom prst="rect">
            <a:avLst/>
          </a:prstGeom>
          <a:noFill/>
        </p:spPr>
        <p:txBody>
          <a:bodyPr wrap="square" rtlCol="0">
            <a:spAutoFit/>
          </a:bodyPr>
          <a:lstStyle/>
          <a:p>
            <a:pPr algn="ctr"/>
            <a:r>
              <a:rPr kumimoji="0" lang="fr-CA" sz="1800" b="1" i="0" u="sng" strike="noStrike" kern="1200" cap="none" spc="0" normalizeH="0" baseline="0" noProof="0" dirty="0">
                <a:ln>
                  <a:noFill/>
                </a:ln>
                <a:solidFill>
                  <a:srgbClr val="002060"/>
                </a:solidFill>
                <a:effectLst/>
                <a:uLnTx/>
                <a:uFillTx/>
                <a:latin typeface="Arial Bold"/>
                <a:ea typeface="+mn-ea"/>
              </a:rPr>
              <a:t>MERCI à nos BÉNÉVOLES</a:t>
            </a:r>
            <a:endParaRPr kumimoji="0" lang="fr-CA" sz="1800" b="1" i="0" u="none" strike="noStrike" kern="1200" cap="none" spc="0" normalizeH="0" baseline="0" noProof="0" dirty="0">
              <a:ln>
                <a:noFill/>
              </a:ln>
              <a:solidFill>
                <a:srgbClr val="002060"/>
              </a:solidFill>
              <a:effectLst/>
              <a:uLnTx/>
              <a:uFillTx/>
              <a:latin typeface="Arial Bold"/>
              <a:ea typeface="Calibri" panose="020F0502020204030204" pitchFamily="34" charset="0"/>
              <a:cs typeface="Times New Roman" panose="02020603050405020304" pitchFamily="18" charset="0"/>
            </a:endParaRPr>
          </a:p>
        </p:txBody>
      </p:sp>
      <p:sp>
        <p:nvSpPr>
          <p:cNvPr id="7" name="Espace réservé du pied de page 6">
            <a:extLst>
              <a:ext uri="{FF2B5EF4-FFF2-40B4-BE49-F238E27FC236}">
                <a16:creationId xmlns:a16="http://schemas.microsoft.com/office/drawing/2014/main" id="{7FFD3099-2402-1D2E-F535-0EC6BCC84D11}"/>
              </a:ext>
            </a:extLst>
          </p:cNvPr>
          <p:cNvSpPr>
            <a:spLocks noGrp="1"/>
          </p:cNvSpPr>
          <p:nvPr>
            <p:ph type="ftr" sz="quarter" idx="11"/>
          </p:nvPr>
        </p:nvSpPr>
        <p:spPr>
          <a:xfrm>
            <a:off x="2548054" y="6464331"/>
            <a:ext cx="4471639" cy="171600"/>
          </a:xfrm>
        </p:spPr>
        <p:txBody>
          <a:bodyPr/>
          <a:lstStyle/>
          <a:p>
            <a:pPr algn="ctr"/>
            <a:r>
              <a:rPr lang="en-US" dirty="0"/>
              <a:t>AGA-Québec 2023 </a:t>
            </a:r>
          </a:p>
        </p:txBody>
      </p:sp>
    </p:spTree>
    <p:extLst>
      <p:ext uri="{BB962C8B-B14F-4D97-AF65-F5344CB8AC3E}">
        <p14:creationId xmlns:p14="http://schemas.microsoft.com/office/powerpoint/2010/main" val="1457490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B05CE9-83C7-42A0-A11C-E07FF57B23CB}"/>
              </a:ext>
            </a:extLst>
          </p:cNvPr>
          <p:cNvSpPr>
            <a:spLocks noGrp="1"/>
          </p:cNvSpPr>
          <p:nvPr>
            <p:ph type="title"/>
          </p:nvPr>
        </p:nvSpPr>
        <p:spPr>
          <a:xfrm>
            <a:off x="1903542" y="268636"/>
            <a:ext cx="6047450" cy="1005891"/>
          </a:xfrm>
        </p:spPr>
        <p:txBody>
          <a:bodyPr>
            <a:normAutofit fontScale="90000"/>
          </a:bodyPr>
          <a:lstStyle/>
          <a:p>
            <a:pPr marL="0" marR="0" lvl="0" indent="0" algn="ctr" defTabSz="457200" rtl="0" eaLnBrk="1" fontAlgn="auto" latinLnBrk="0" hangingPunct="1">
              <a:lnSpc>
                <a:spcPct val="90000"/>
              </a:lnSpc>
              <a:spcBef>
                <a:spcPct val="20000"/>
              </a:spcBef>
              <a:spcAft>
                <a:spcPts val="0"/>
              </a:spcAft>
              <a:buClr>
                <a:srgbClr val="B5D032"/>
              </a:buClr>
              <a:buSzTx/>
              <a:buFont typeface="Arial"/>
              <a:buNone/>
              <a:tabLst/>
              <a:defRPr/>
            </a:pPr>
            <a:r>
              <a:rPr kumimoji="0" lang="fr-CA" sz="4000" b="1" i="0" u="none" strike="noStrike" kern="1200" cap="none" spc="0" normalizeH="0" baseline="0" noProof="0" dirty="0">
                <a:ln w="12700">
                  <a:solidFill>
                    <a:srgbClr val="1F497D">
                      <a:lumMod val="75000"/>
                    </a:srgbClr>
                  </a:solidFill>
                  <a:prstDash val="solid"/>
                </a:ln>
                <a:solidFill>
                  <a:srgbClr val="C00000"/>
                </a:solidFill>
                <a:effectLst>
                  <a:outerShdw dist="38100" dir="2640000" algn="bl" rotWithShape="0">
                    <a:srgbClr val="1F497D">
                      <a:lumMod val="75000"/>
                    </a:srgbClr>
                  </a:outerShdw>
                </a:effectLst>
                <a:uLnTx/>
                <a:uFillTx/>
                <a:latin typeface="Arial Black" panose="020B0A04020102020204" pitchFamily="34" charset="0"/>
                <a:ea typeface="+mn-ea"/>
                <a:cs typeface="+mn-cs"/>
              </a:rPr>
              <a:t>Recrutement 2022-23</a:t>
            </a:r>
            <a:br>
              <a:rPr kumimoji="0" lang="fr-CA" sz="5400" b="1" i="0" u="none" strike="noStrike" kern="1200" cap="none" spc="0" normalizeH="0" baseline="0" noProof="0" dirty="0">
                <a:ln w="12700">
                  <a:solidFill>
                    <a:srgbClr val="1F497D">
                      <a:lumMod val="75000"/>
                    </a:srgbClr>
                  </a:solidFill>
                  <a:prstDash val="solid"/>
                </a:ln>
                <a:solidFill>
                  <a:srgbClr val="C00000"/>
                </a:solidFill>
                <a:effectLst>
                  <a:outerShdw dist="38100" dir="2640000" algn="bl" rotWithShape="0">
                    <a:srgbClr val="1F497D">
                      <a:lumMod val="75000"/>
                    </a:srgbClr>
                  </a:outerShdw>
                </a:effectLst>
                <a:uLnTx/>
                <a:uFillTx/>
                <a:latin typeface="Arial Black" panose="020B0A04020102020204" pitchFamily="34" charset="0"/>
                <a:ea typeface="+mn-ea"/>
                <a:cs typeface="+mn-cs"/>
              </a:rPr>
            </a:br>
            <a:r>
              <a:rPr kumimoji="0" lang="fr-CA" sz="36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Bold"/>
                <a:ea typeface="+mn-ea"/>
              </a:rPr>
              <a:t>Activités</a:t>
            </a:r>
            <a:br>
              <a:rPr kumimoji="0" lang="fr-CA" sz="2800" b="1" i="0" u="sng"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Arial Bold"/>
                <a:ea typeface="+mn-ea"/>
              </a:rPr>
            </a:br>
            <a:endParaRPr lang="fr-CA" sz="2200" b="1" dirty="0">
              <a:solidFill>
                <a:schemeClr val="tx2">
                  <a:lumMod val="50000"/>
                </a:schemeClr>
              </a:solidFill>
              <a:effectLst>
                <a:outerShdw blurRad="38100" dist="38100" dir="2700000" algn="tl">
                  <a:srgbClr val="000000">
                    <a:alpha val="43137"/>
                  </a:srgbClr>
                </a:outerShdw>
              </a:effectLst>
              <a:latin typeface="Arial Black" panose="020B0A04020102020204" pitchFamily="34" charset="0"/>
            </a:endParaRPr>
          </a:p>
        </p:txBody>
      </p:sp>
      <p:sp>
        <p:nvSpPr>
          <p:cNvPr id="4" name="Espace réservé du contenu 3">
            <a:extLst>
              <a:ext uri="{FF2B5EF4-FFF2-40B4-BE49-F238E27FC236}">
                <a16:creationId xmlns:a16="http://schemas.microsoft.com/office/drawing/2014/main" id="{765F6559-8D26-447B-A000-5F2314AFFEE3}"/>
              </a:ext>
            </a:extLst>
          </p:cNvPr>
          <p:cNvSpPr>
            <a:spLocks noGrp="1"/>
          </p:cNvSpPr>
          <p:nvPr>
            <p:ph sz="half" idx="2"/>
          </p:nvPr>
        </p:nvSpPr>
        <p:spPr>
          <a:xfrm>
            <a:off x="144966" y="1624110"/>
            <a:ext cx="8865219" cy="4620552"/>
          </a:xfrm>
        </p:spPr>
        <p:txBody>
          <a:bodyPr>
            <a:normAutofit fontScale="92500" lnSpcReduction="10000"/>
          </a:bodyPr>
          <a:lstStyle/>
          <a:p>
            <a:pPr marL="0" lvl="0" indent="0">
              <a:lnSpc>
                <a:spcPct val="107000"/>
              </a:lnSpc>
              <a:buNone/>
            </a:pPr>
            <a:r>
              <a:rPr lang="fr-CA" sz="1900" b="1" kern="100" dirty="0">
                <a:solidFill>
                  <a:srgbClr val="002060"/>
                </a:solidFill>
                <a:effectLst/>
                <a:latin typeface="Arial Black" panose="020B0A04020102020204" pitchFamily="34" charset="0"/>
                <a:ea typeface="Calibri" panose="020F0502020204030204" pitchFamily="34" charset="0"/>
                <a:cs typeface="Arial" panose="020B0604020202020204" pitchFamily="34" charset="0"/>
              </a:rPr>
              <a:t>Activités de formation: Préparation à la retraite</a:t>
            </a:r>
          </a:p>
          <a:p>
            <a:pPr marL="857250" lvl="2" indent="0">
              <a:lnSpc>
                <a:spcPct val="107000"/>
              </a:lnSpc>
              <a:buNone/>
            </a:pPr>
            <a:r>
              <a:rPr lang="fr-CA" sz="1900" b="1" kern="100" dirty="0">
                <a:solidFill>
                  <a:srgbClr val="002060"/>
                </a:solidFill>
                <a:effectLst/>
                <a:latin typeface="Arial Black" panose="020B0A04020102020204" pitchFamily="34" charset="0"/>
                <a:ea typeface="Calibri" panose="020F0502020204030204" pitchFamily="34" charset="0"/>
                <a:cs typeface="Arial" panose="020B0604020202020204" pitchFamily="34" charset="0"/>
              </a:rPr>
              <a:t>Production d’un produit multimédia </a:t>
            </a:r>
          </a:p>
          <a:p>
            <a:pPr marL="857250" lvl="2" indent="0">
              <a:lnSpc>
                <a:spcPct val="107000"/>
              </a:lnSpc>
              <a:buNone/>
            </a:pPr>
            <a:endParaRPr lang="fr-CA" sz="1600" b="1"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0" lvl="0" indent="0">
              <a:lnSpc>
                <a:spcPct val="107000"/>
              </a:lnSpc>
              <a:buNone/>
            </a:pPr>
            <a:r>
              <a:rPr lang="fr-CA" sz="1900" b="1" kern="100" dirty="0">
                <a:solidFill>
                  <a:srgbClr val="002060"/>
                </a:solidFill>
                <a:effectLst/>
                <a:latin typeface="Arial Black" panose="020B0A04020102020204" pitchFamily="34" charset="0"/>
                <a:ea typeface="Calibri" panose="020F0502020204030204" pitchFamily="34" charset="0"/>
                <a:cs typeface="Arial" panose="020B0604020202020204" pitchFamily="34" charset="0"/>
              </a:rPr>
              <a:t>Salon FADOQ : 30 septembre au 2 octobre 2022</a:t>
            </a:r>
          </a:p>
          <a:p>
            <a:pPr marL="0" lvl="0" indent="0">
              <a:lnSpc>
                <a:spcPct val="107000"/>
              </a:lnSpc>
              <a:buNone/>
            </a:pPr>
            <a:r>
              <a:rPr lang="fr-CA" sz="1800" b="1" kern="100" dirty="0">
                <a:solidFill>
                  <a:srgbClr val="002060"/>
                </a:solidFill>
                <a:latin typeface="Arial Black" panose="020B0A04020102020204" pitchFamily="34" charset="0"/>
                <a:ea typeface="Calibri" panose="020F0502020204030204" pitchFamily="34" charset="0"/>
                <a:cs typeface="Arial" panose="020B0604020202020204" pitchFamily="34" charset="0"/>
              </a:rPr>
              <a:t>				 </a:t>
            </a:r>
            <a:r>
              <a:rPr lang="fr-CA" sz="1800" b="1" kern="100" dirty="0">
                <a:solidFill>
                  <a:srgbClr val="002060"/>
                </a:solidFill>
                <a:effectLst/>
                <a:latin typeface="Arial Black" panose="020B0A04020102020204" pitchFamily="34" charset="0"/>
                <a:ea typeface="Calibri" panose="020F0502020204030204" pitchFamily="34" charset="0"/>
                <a:cs typeface="Arial" panose="020B0604020202020204" pitchFamily="34" charset="0"/>
              </a:rPr>
              <a:t>Belle réussite </a:t>
            </a:r>
          </a:p>
          <a:p>
            <a:pPr marL="0" lvl="0" indent="0">
              <a:lnSpc>
                <a:spcPct val="107000"/>
              </a:lnSpc>
              <a:buNone/>
            </a:pPr>
            <a:r>
              <a:rPr lang="fr-CA" sz="1800" b="1" kern="100" dirty="0">
                <a:solidFill>
                  <a:srgbClr val="002060"/>
                </a:solidFill>
                <a:effectLst/>
                <a:latin typeface="Arial Black" panose="020B0A04020102020204" pitchFamily="34" charset="0"/>
                <a:ea typeface="Calibri" panose="020F0502020204030204" pitchFamily="34" charset="0"/>
                <a:cs typeface="Arial" panose="020B0604020202020204" pitchFamily="34" charset="0"/>
              </a:rPr>
              <a:t>				 Remerciements à nos bénévoles:</a:t>
            </a:r>
          </a:p>
          <a:p>
            <a:pPr marL="914400" lvl="2" indent="0">
              <a:lnSpc>
                <a:spcPct val="107000"/>
              </a:lnSpc>
              <a:buNone/>
            </a:pPr>
            <a:r>
              <a:rPr lang="fr-CA" sz="1700" b="1" kern="100" dirty="0">
                <a:solidFill>
                  <a:srgbClr val="002060"/>
                </a:solidFill>
                <a:effectLst/>
                <a:latin typeface="Arial Black" panose="020B0A04020102020204" pitchFamily="34" charset="0"/>
                <a:ea typeface="Calibri" panose="020F0502020204030204" pitchFamily="34" charset="0"/>
                <a:cs typeface="Arial" panose="020B0604020202020204" pitchFamily="34" charset="0"/>
              </a:rPr>
              <a:t>		 </a:t>
            </a:r>
          </a:p>
          <a:p>
            <a:pPr marL="914400" lvl="2" indent="0">
              <a:lnSpc>
                <a:spcPct val="107000"/>
              </a:lnSpc>
              <a:buNone/>
            </a:pPr>
            <a:r>
              <a:rPr lang="fr-CA" sz="1700" b="1" kern="100" dirty="0">
                <a:solidFill>
                  <a:srgbClr val="002060"/>
                </a:solidFill>
                <a:effectLst/>
                <a:latin typeface="Arial Black" panose="020B0A04020102020204" pitchFamily="34" charset="0"/>
                <a:ea typeface="Calibri" panose="020F0502020204030204" pitchFamily="34" charset="0"/>
                <a:cs typeface="Arial" panose="020B0604020202020204" pitchFamily="34" charset="0"/>
              </a:rPr>
              <a:t>Pierre Marquis 		Ellen Paquet			Gilles Chevalier</a:t>
            </a:r>
            <a:r>
              <a:rPr lang="fr-CA" sz="1700" b="1" kern="100" dirty="0">
                <a:solidFill>
                  <a:srgbClr val="002060"/>
                </a:solidFill>
                <a:latin typeface="Arial Black" panose="020B0A04020102020204" pitchFamily="34" charset="0"/>
                <a:ea typeface="Calibri" panose="020F0502020204030204" pitchFamily="34" charset="0"/>
                <a:cs typeface="Arial" panose="020B0604020202020204" pitchFamily="34" charset="0"/>
              </a:rPr>
              <a:t> </a:t>
            </a:r>
          </a:p>
          <a:p>
            <a:pPr marL="914400" lvl="2" indent="0">
              <a:lnSpc>
                <a:spcPct val="107000"/>
              </a:lnSpc>
              <a:buNone/>
            </a:pPr>
            <a:r>
              <a:rPr lang="fr-CA" sz="1700" b="1" kern="100" dirty="0">
                <a:solidFill>
                  <a:srgbClr val="002060"/>
                </a:solidFill>
                <a:effectLst/>
                <a:latin typeface="Arial Black" panose="020B0A04020102020204" pitchFamily="34" charset="0"/>
                <a:ea typeface="Calibri" panose="020F0502020204030204" pitchFamily="34" charset="0"/>
                <a:cs typeface="Arial" panose="020B0604020202020204" pitchFamily="34" charset="0"/>
              </a:rPr>
              <a:t>Germain Boivin		Sylvie Gosselin			Jean-Marc Demers</a:t>
            </a:r>
          </a:p>
          <a:p>
            <a:pPr marL="914400" lvl="2" indent="0">
              <a:lnSpc>
                <a:spcPct val="107000"/>
              </a:lnSpc>
              <a:buNone/>
            </a:pPr>
            <a:r>
              <a:rPr lang="fr-CA" sz="1700" b="1" kern="100" dirty="0">
                <a:solidFill>
                  <a:srgbClr val="002060"/>
                </a:solidFill>
                <a:effectLst/>
                <a:latin typeface="Arial Black" panose="020B0A04020102020204" pitchFamily="34" charset="0"/>
                <a:ea typeface="Calibri" panose="020F0502020204030204" pitchFamily="34" charset="0"/>
                <a:cs typeface="Arial" panose="020B0604020202020204" pitchFamily="34" charset="0"/>
              </a:rPr>
              <a:t>Claude Larochelle	Micheline Lefrançois    	René Grenier</a:t>
            </a:r>
          </a:p>
          <a:p>
            <a:pPr marL="0" lvl="0" indent="0">
              <a:lnSpc>
                <a:spcPct val="107000"/>
              </a:lnSpc>
              <a:buNone/>
            </a:pPr>
            <a:endParaRPr lang="fr-CA" sz="1800" b="1" kern="100" dirty="0">
              <a:solidFill>
                <a:srgbClr val="002060"/>
              </a:solidFill>
              <a:effectLst/>
              <a:latin typeface="Arial Black" panose="020B0A04020102020204" pitchFamily="34" charset="0"/>
              <a:ea typeface="Calibri" panose="020F0502020204030204" pitchFamily="34" charset="0"/>
              <a:cs typeface="Arial" panose="020B0604020202020204" pitchFamily="34" charset="0"/>
            </a:endParaRPr>
          </a:p>
          <a:p>
            <a:pPr marL="0" lvl="0" indent="0">
              <a:lnSpc>
                <a:spcPct val="107000"/>
              </a:lnSpc>
              <a:buNone/>
            </a:pPr>
            <a:r>
              <a:rPr lang="fr-CA" sz="1900" b="1" kern="100" dirty="0">
                <a:solidFill>
                  <a:srgbClr val="002060"/>
                </a:solidFill>
                <a:effectLst/>
                <a:latin typeface="Arial Black" panose="020B0A04020102020204" pitchFamily="34" charset="0"/>
                <a:ea typeface="Calibri" panose="020F0502020204030204" pitchFamily="34" charset="0"/>
                <a:cs typeface="Arial" panose="020B0604020202020204" pitchFamily="34" charset="0"/>
              </a:rPr>
              <a:t>Campagne nationale de recrutement:  </a:t>
            </a:r>
          </a:p>
          <a:p>
            <a:pPr marL="0" lvl="0" indent="0">
              <a:lnSpc>
                <a:spcPct val="107000"/>
              </a:lnSpc>
              <a:buNone/>
            </a:pPr>
            <a:r>
              <a:rPr lang="fr-CA" sz="1800" b="1" kern="100" dirty="0">
                <a:solidFill>
                  <a:srgbClr val="002060"/>
                </a:solidFill>
                <a:latin typeface="Arial Black" panose="020B0A04020102020204" pitchFamily="34" charset="0"/>
                <a:ea typeface="Calibri" panose="020F0502020204030204" pitchFamily="34" charset="0"/>
                <a:cs typeface="Arial" panose="020B0604020202020204" pitchFamily="34" charset="0"/>
              </a:rPr>
              <a:t>				</a:t>
            </a:r>
            <a:r>
              <a:rPr lang="fr-CA" sz="1700" b="1" kern="100" dirty="0">
                <a:solidFill>
                  <a:srgbClr val="002060"/>
                </a:solidFill>
                <a:effectLst/>
                <a:latin typeface="Arial Black" panose="020B0A04020102020204" pitchFamily="34" charset="0"/>
                <a:ea typeface="Calibri" panose="020F0502020204030204" pitchFamily="34" charset="0"/>
                <a:cs typeface="Arial" panose="020B0604020202020204" pitchFamily="34" charset="0"/>
              </a:rPr>
              <a:t>Gain net de 86 membres (Nouveau – départ)</a:t>
            </a:r>
          </a:p>
          <a:p>
            <a:pPr marL="457200" lvl="1" indent="0">
              <a:lnSpc>
                <a:spcPct val="107000"/>
              </a:lnSpc>
              <a:spcAft>
                <a:spcPts val="800"/>
              </a:spcAft>
              <a:buNone/>
            </a:pPr>
            <a:r>
              <a:rPr lang="fr-CA" sz="1700" b="1" kern="100" dirty="0">
                <a:solidFill>
                  <a:srgbClr val="002060"/>
                </a:solidFill>
                <a:effectLst/>
                <a:latin typeface="Arial Black" panose="020B0A04020102020204" pitchFamily="34" charset="0"/>
                <a:ea typeface="Calibri" panose="020F0502020204030204" pitchFamily="34" charset="0"/>
                <a:cs typeface="Arial" panose="020B0604020202020204" pitchFamily="34" charset="0"/>
              </a:rPr>
              <a:t>			99 souscriptions à l’outil de recrutement FRED</a:t>
            </a:r>
          </a:p>
          <a:p>
            <a:pPr marL="0" indent="0">
              <a:buClr>
                <a:srgbClr val="002060"/>
              </a:buClr>
              <a:buNone/>
            </a:pPr>
            <a:endParaRPr lang="fr-CA" b="1" dirty="0">
              <a:solidFill>
                <a:schemeClr val="tx2"/>
              </a:solidFill>
              <a:latin typeface="Arial Bold"/>
            </a:endParaRPr>
          </a:p>
        </p:txBody>
      </p:sp>
      <p:sp>
        <p:nvSpPr>
          <p:cNvPr id="7" name="Espace réservé du pied de page 6">
            <a:extLst>
              <a:ext uri="{FF2B5EF4-FFF2-40B4-BE49-F238E27FC236}">
                <a16:creationId xmlns:a16="http://schemas.microsoft.com/office/drawing/2014/main" id="{7D300E1A-402C-40D3-8F03-D1D7DCE5E780}"/>
              </a:ext>
            </a:extLst>
          </p:cNvPr>
          <p:cNvSpPr>
            <a:spLocks noGrp="1"/>
          </p:cNvSpPr>
          <p:nvPr>
            <p:ph type="ftr" sz="quarter" idx="11"/>
          </p:nvPr>
        </p:nvSpPr>
        <p:spPr>
          <a:xfrm>
            <a:off x="1802217" y="6429156"/>
            <a:ext cx="5539566" cy="239274"/>
          </a:xfrm>
        </p:spPr>
        <p:txBody>
          <a:bodyPr/>
          <a:lstStyle/>
          <a:p>
            <a:pPr algn="ctr"/>
            <a:r>
              <a:rPr lang="en-US"/>
              <a:t>AGA-Québec 2023 </a:t>
            </a:r>
            <a:endParaRPr lang="en-US" dirty="0"/>
          </a:p>
        </p:txBody>
      </p:sp>
      <p:pic>
        <p:nvPicPr>
          <p:cNvPr id="11" name="Image 10">
            <a:extLst>
              <a:ext uri="{FF2B5EF4-FFF2-40B4-BE49-F238E27FC236}">
                <a16:creationId xmlns:a16="http://schemas.microsoft.com/office/drawing/2014/main" id="{E4F57B73-73E2-41A9-80F8-D2F28B2FB867}"/>
              </a:ext>
            </a:extLst>
          </p:cNvPr>
          <p:cNvPicPr>
            <a:picLocks noChangeAspect="1"/>
          </p:cNvPicPr>
          <p:nvPr/>
        </p:nvPicPr>
        <p:blipFill>
          <a:blip r:embed="rId4"/>
          <a:srcRect/>
          <a:stretch/>
        </p:blipFill>
        <p:spPr>
          <a:xfrm>
            <a:off x="7029741" y="2263696"/>
            <a:ext cx="1842501" cy="1315844"/>
          </a:xfrm>
          <a:prstGeom prst="rect">
            <a:avLst/>
          </a:prstGeom>
        </p:spPr>
      </p:pic>
      <p:pic>
        <p:nvPicPr>
          <p:cNvPr id="3" name="Image 2">
            <a:extLst>
              <a:ext uri="{FF2B5EF4-FFF2-40B4-BE49-F238E27FC236}">
                <a16:creationId xmlns:a16="http://schemas.microsoft.com/office/drawing/2014/main" id="{5927E67B-3C6F-C5FA-4154-FD31D1E9DE87}"/>
              </a:ext>
            </a:extLst>
          </p:cNvPr>
          <p:cNvPicPr>
            <a:picLocks noChangeAspect="1"/>
          </p:cNvPicPr>
          <p:nvPr/>
        </p:nvPicPr>
        <p:blipFill>
          <a:blip r:embed="rId5"/>
          <a:stretch>
            <a:fillRect/>
          </a:stretch>
        </p:blipFill>
        <p:spPr>
          <a:xfrm>
            <a:off x="239617" y="6142113"/>
            <a:ext cx="792549" cy="640135"/>
          </a:xfrm>
          <a:prstGeom prst="rect">
            <a:avLst/>
          </a:prstGeom>
        </p:spPr>
      </p:pic>
      <p:pic>
        <p:nvPicPr>
          <p:cNvPr id="10" name="Image 9">
            <a:extLst>
              <a:ext uri="{FF2B5EF4-FFF2-40B4-BE49-F238E27FC236}">
                <a16:creationId xmlns:a16="http://schemas.microsoft.com/office/drawing/2014/main" id="{4BB000A1-A71A-28A9-3B13-E90C8FF36741}"/>
              </a:ext>
            </a:extLst>
          </p:cNvPr>
          <p:cNvPicPr>
            <a:picLocks noChangeAspect="1"/>
          </p:cNvPicPr>
          <p:nvPr/>
        </p:nvPicPr>
        <p:blipFill>
          <a:blip r:embed="rId6"/>
          <a:stretch>
            <a:fillRect/>
          </a:stretch>
        </p:blipFill>
        <p:spPr>
          <a:xfrm>
            <a:off x="422513" y="81205"/>
            <a:ext cx="1219306" cy="1377815"/>
          </a:xfrm>
          <a:prstGeom prst="rect">
            <a:avLst/>
          </a:prstGeom>
        </p:spPr>
      </p:pic>
    </p:spTree>
    <p:extLst>
      <p:ext uri="{BB962C8B-B14F-4D97-AF65-F5344CB8AC3E}">
        <p14:creationId xmlns:p14="http://schemas.microsoft.com/office/powerpoint/2010/main" val="4214262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1791D2-8C50-4FBB-AAE0-7AFB6A909B6B}"/>
              </a:ext>
            </a:extLst>
          </p:cNvPr>
          <p:cNvSpPr>
            <a:spLocks noGrp="1"/>
          </p:cNvSpPr>
          <p:nvPr>
            <p:ph type="title"/>
          </p:nvPr>
        </p:nvSpPr>
        <p:spPr>
          <a:xfrm>
            <a:off x="369888" y="184612"/>
            <a:ext cx="8465195" cy="1292464"/>
          </a:xfrm>
          <a:gradFill>
            <a:gsLst>
              <a:gs pos="0">
                <a:schemeClr val="accent6">
                  <a:lumMod val="60000"/>
                  <a:lumOff val="40000"/>
                </a:schemeClr>
              </a:gs>
              <a:gs pos="74000">
                <a:schemeClr val="accent6">
                  <a:lumMod val="20000"/>
                  <a:lumOff val="80000"/>
                </a:schemeClr>
              </a:gs>
              <a:gs pos="83000">
                <a:schemeClr val="accent6">
                  <a:lumMod val="40000"/>
                  <a:lumOff val="60000"/>
                </a:schemeClr>
              </a:gs>
              <a:gs pos="100000">
                <a:schemeClr val="accent6"/>
              </a:gs>
            </a:gsLst>
            <a:lin ang="16200000" scaled="1"/>
          </a:gradFill>
          <a:ln>
            <a:noFill/>
          </a:ln>
        </p:spPr>
        <p:txBody>
          <a:bodyPr>
            <a:normAutofit/>
          </a:bodyPr>
          <a:lstStyle/>
          <a:p>
            <a:pPr algn="ctr"/>
            <a:r>
              <a:rPr kumimoji="0" lang="fr-CA" sz="3600" b="1" i="0" u="none" strike="noStrike" kern="1200" cap="none" spc="0" normalizeH="0" baseline="0" noProof="0" dirty="0">
                <a:ln w="12700">
                  <a:solidFill>
                    <a:srgbClr val="1F497D">
                      <a:lumMod val="75000"/>
                    </a:srgbClr>
                  </a:solidFill>
                  <a:prstDash val="solid"/>
                </a:ln>
                <a:solidFill>
                  <a:srgbClr val="C00000"/>
                </a:solidFill>
                <a:effectLst>
                  <a:outerShdw dist="38100" dir="2640000" algn="bl" rotWithShape="0">
                    <a:srgbClr val="1F497D">
                      <a:lumMod val="75000"/>
                    </a:srgbClr>
                  </a:outerShdw>
                </a:effectLst>
                <a:uLnTx/>
                <a:uFillTx/>
                <a:latin typeface="Arial Black" panose="020B0A04020102020204" pitchFamily="34" charset="0"/>
                <a:ea typeface="+mj-ea"/>
                <a:cs typeface="+mn-cs"/>
              </a:rPr>
              <a:t>Recrutement 2022-23 </a:t>
            </a:r>
            <a:br>
              <a:rPr kumimoji="0" lang="fr-CA" sz="3600" b="1" i="0" u="none" strike="noStrike" kern="1200" cap="none" spc="0" normalizeH="0" baseline="0" noProof="0" dirty="0">
                <a:ln w="12700">
                  <a:solidFill>
                    <a:srgbClr val="1F497D">
                      <a:lumMod val="75000"/>
                    </a:srgbClr>
                  </a:solidFill>
                  <a:prstDash val="solid"/>
                </a:ln>
                <a:solidFill>
                  <a:srgbClr val="C00000"/>
                </a:solidFill>
                <a:effectLst>
                  <a:outerShdw dist="38100" dir="2640000" algn="bl" rotWithShape="0">
                    <a:srgbClr val="1F497D">
                      <a:lumMod val="75000"/>
                    </a:srgbClr>
                  </a:outerShdw>
                </a:effectLst>
                <a:uLnTx/>
                <a:uFillTx/>
                <a:latin typeface="Arial Black" panose="020B0A04020102020204" pitchFamily="34" charset="0"/>
                <a:ea typeface="+mj-ea"/>
                <a:cs typeface="+mn-cs"/>
              </a:rPr>
            </a:br>
            <a:r>
              <a:rPr kumimoji="0" lang="fr-CA" sz="3200" b="1" i="0" u="none" strike="noStrike" kern="1200" cap="none" spc="0" normalizeH="0" baseline="0" noProof="0" dirty="0">
                <a:ln w="12700">
                  <a:solidFill>
                    <a:srgbClr val="1F497D">
                      <a:lumMod val="75000"/>
                    </a:srgbClr>
                  </a:solidFill>
                  <a:prstDash val="solid"/>
                </a:ln>
                <a:solidFill>
                  <a:srgbClr val="C00000"/>
                </a:solidFill>
                <a:effectLst>
                  <a:outerShdw dist="38100" dir="2640000" algn="bl" rotWithShape="0">
                    <a:srgbClr val="1F497D">
                      <a:lumMod val="75000"/>
                    </a:srgbClr>
                  </a:outerShdw>
                </a:effectLst>
                <a:uLnTx/>
                <a:uFillTx/>
                <a:latin typeface="Arial Black" panose="020B0A04020102020204" pitchFamily="34" charset="0"/>
                <a:ea typeface="+mj-ea"/>
                <a:cs typeface="+mn-cs"/>
              </a:rPr>
              <a:t>Activités publicitaires</a:t>
            </a:r>
            <a:endParaRPr lang="fr-CA" sz="3200" dirty="0">
              <a:solidFill>
                <a:srgbClr val="C00000"/>
              </a:solidFill>
            </a:endParaRPr>
          </a:p>
        </p:txBody>
      </p:sp>
      <p:sp>
        <p:nvSpPr>
          <p:cNvPr id="7" name="Espace réservé du pied de page 6">
            <a:extLst>
              <a:ext uri="{FF2B5EF4-FFF2-40B4-BE49-F238E27FC236}">
                <a16:creationId xmlns:a16="http://schemas.microsoft.com/office/drawing/2014/main" id="{30041D46-8161-469B-8D00-17D5FE63BAB7}"/>
              </a:ext>
            </a:extLst>
          </p:cNvPr>
          <p:cNvSpPr>
            <a:spLocks noGrp="1"/>
          </p:cNvSpPr>
          <p:nvPr>
            <p:ph type="ftr" sz="quarter" idx="11"/>
          </p:nvPr>
        </p:nvSpPr>
        <p:spPr>
          <a:xfrm>
            <a:off x="308918" y="6501161"/>
            <a:ext cx="7814067" cy="281087"/>
          </a:xfrm>
        </p:spPr>
        <p:txBody>
          <a:bodyPr/>
          <a:lstStyle/>
          <a:p>
            <a:r>
              <a:rPr lang="en-US"/>
              <a:t>AGA-Québec 2023 </a:t>
            </a:r>
          </a:p>
        </p:txBody>
      </p:sp>
      <p:sp>
        <p:nvSpPr>
          <p:cNvPr id="4" name="Espace réservé du contenu 3">
            <a:extLst>
              <a:ext uri="{FF2B5EF4-FFF2-40B4-BE49-F238E27FC236}">
                <a16:creationId xmlns:a16="http://schemas.microsoft.com/office/drawing/2014/main" id="{77DA9F65-4531-4C0A-A81A-3E74A1E8AE95}"/>
              </a:ext>
            </a:extLst>
          </p:cNvPr>
          <p:cNvSpPr>
            <a:spLocks noGrp="1"/>
          </p:cNvSpPr>
          <p:nvPr>
            <p:ph sz="half" idx="2"/>
          </p:nvPr>
        </p:nvSpPr>
        <p:spPr>
          <a:xfrm>
            <a:off x="156118" y="1518511"/>
            <a:ext cx="8876370" cy="4982650"/>
          </a:xfrm>
        </p:spPr>
        <p:txBody>
          <a:bodyPr>
            <a:noAutofit/>
          </a:bodyPr>
          <a:lstStyle/>
          <a:p>
            <a:pPr marL="57150" indent="0">
              <a:lnSpc>
                <a:spcPct val="107000"/>
              </a:lnSpc>
              <a:buNone/>
            </a:pPr>
            <a:r>
              <a:rPr lang="fr-CA" sz="1200" kern="100" dirty="0">
                <a:solidFill>
                  <a:srgbClr val="002060"/>
                </a:solidFill>
                <a:effectLst/>
                <a:latin typeface="Arial Black" panose="020B0A04020102020204" pitchFamily="34" charset="0"/>
                <a:ea typeface="Calibri" panose="020F0502020204030204" pitchFamily="34" charset="0"/>
                <a:cs typeface="Arial" panose="020B0604020202020204" pitchFamily="34" charset="0"/>
              </a:rPr>
              <a:t>ÉCHO du LAC – Février 2023      Journal de Québec 25 mars 2023  	Le Soleil - 11 juin 2022</a:t>
            </a:r>
            <a:endParaRPr lang="fr-CA" sz="1600" kern="100" dirty="0">
              <a:solidFill>
                <a:srgbClr val="002060"/>
              </a:solidFill>
              <a:effectLst/>
              <a:latin typeface="Arial Black" panose="020B0A04020102020204" pitchFamily="34" charset="0"/>
              <a:ea typeface="Calibri" panose="020F0502020204030204" pitchFamily="34" charset="0"/>
              <a:cs typeface="Arial" panose="020B0604020202020204" pitchFamily="34" charset="0"/>
            </a:endParaRPr>
          </a:p>
          <a:p>
            <a:pPr marL="457200" lvl="1" indent="0" algn="r">
              <a:lnSpc>
                <a:spcPct val="107000"/>
              </a:lnSpc>
              <a:buNone/>
            </a:pPr>
            <a:endParaRPr lang="fr-CA" sz="1100" kern="100" dirty="0">
              <a:latin typeface="Calibri" panose="020F0502020204030204" pitchFamily="34" charset="0"/>
              <a:ea typeface="Calibri" panose="020F0502020204030204" pitchFamily="34" charset="0"/>
              <a:cs typeface="Arial" panose="020B0604020202020204" pitchFamily="34" charset="0"/>
            </a:endParaRPr>
          </a:p>
          <a:p>
            <a:pPr marL="0" indent="0" algn="l">
              <a:buNone/>
            </a:pPr>
            <a:r>
              <a:rPr lang="fr-CA" sz="1100" kern="100" dirty="0">
                <a:effectLst/>
                <a:latin typeface="Calibri" panose="020F0502020204030204" pitchFamily="34" charset="0"/>
                <a:ea typeface="Calibri" panose="020F0502020204030204" pitchFamily="34" charset="0"/>
                <a:cs typeface="Arial" panose="020B0604020202020204" pitchFamily="34" charset="0"/>
              </a:rPr>
              <a:t>                                                                                                      </a:t>
            </a:r>
          </a:p>
          <a:p>
            <a:pPr marL="0" indent="0" algn="l">
              <a:buNone/>
            </a:pPr>
            <a:r>
              <a:rPr lang="fr-CA" sz="1100" kern="100" dirty="0">
                <a:effectLst/>
                <a:latin typeface="Calibri" panose="020F0502020204030204" pitchFamily="34" charset="0"/>
                <a:ea typeface="Calibri" panose="020F0502020204030204" pitchFamily="34" charset="0"/>
                <a:cs typeface="Arial" panose="020B0604020202020204" pitchFamily="34" charset="0"/>
              </a:rPr>
              <a:t>                                         				</a:t>
            </a:r>
            <a:r>
              <a:rPr lang="fr-CA" sz="1400" kern="100" dirty="0">
                <a:solidFill>
                  <a:srgbClr val="002060"/>
                </a:solidFill>
                <a:latin typeface="Arial Black" panose="020B0A04020102020204" pitchFamily="34" charset="0"/>
                <a:ea typeface="Calibri" panose="020F0502020204030204" pitchFamily="34" charset="0"/>
                <a:cs typeface="Arial" panose="020B0604020202020204" pitchFamily="34" charset="0"/>
              </a:rPr>
              <a:t>													</a:t>
            </a:r>
            <a:r>
              <a:rPr lang="fr-CA" sz="1400" kern="100" dirty="0">
                <a:solidFill>
                  <a:srgbClr val="002060"/>
                </a:solidFill>
                <a:effectLst/>
                <a:latin typeface="Arial Black" panose="020B0A04020102020204" pitchFamily="34" charset="0"/>
                <a:ea typeface="Calibri" panose="020F0502020204030204" pitchFamily="34" charset="0"/>
                <a:cs typeface="Arial" panose="020B0604020202020204" pitchFamily="34" charset="0"/>
              </a:rPr>
              <a:t> </a:t>
            </a:r>
          </a:p>
          <a:p>
            <a:pPr marL="0" indent="0" algn="l">
              <a:buNone/>
            </a:pPr>
            <a:endParaRPr lang="fr-CA" sz="1400" kern="100" dirty="0">
              <a:solidFill>
                <a:srgbClr val="002060"/>
              </a:solidFill>
              <a:latin typeface="Arial Black" panose="020B0A04020102020204" pitchFamily="34" charset="0"/>
              <a:ea typeface="Calibri" panose="020F0502020204030204" pitchFamily="34" charset="0"/>
              <a:cs typeface="Arial" panose="020B0604020202020204" pitchFamily="34" charset="0"/>
            </a:endParaRPr>
          </a:p>
          <a:p>
            <a:pPr marL="0" indent="0" algn="l">
              <a:buNone/>
            </a:pPr>
            <a:endParaRPr lang="fr-CA" sz="1400" kern="100" dirty="0">
              <a:solidFill>
                <a:srgbClr val="002060"/>
              </a:solidFill>
              <a:effectLst/>
              <a:latin typeface="Arial Black" panose="020B0A04020102020204" pitchFamily="34" charset="0"/>
              <a:ea typeface="Calibri" panose="020F0502020204030204" pitchFamily="34" charset="0"/>
              <a:cs typeface="Arial" panose="020B0604020202020204" pitchFamily="34" charset="0"/>
            </a:endParaRPr>
          </a:p>
          <a:p>
            <a:pPr marL="0" indent="0" algn="l">
              <a:buNone/>
            </a:pPr>
            <a:endParaRPr lang="fr-CA" sz="1400" kern="100" dirty="0">
              <a:solidFill>
                <a:srgbClr val="002060"/>
              </a:solidFill>
              <a:latin typeface="Arial Black" panose="020B0A04020102020204" pitchFamily="34" charset="0"/>
              <a:ea typeface="Calibri" panose="020F0502020204030204" pitchFamily="34" charset="0"/>
              <a:cs typeface="Arial" panose="020B0604020202020204" pitchFamily="34" charset="0"/>
            </a:endParaRPr>
          </a:p>
          <a:p>
            <a:pPr marL="0" indent="0" algn="l">
              <a:buNone/>
            </a:pPr>
            <a:r>
              <a:rPr lang="fr-CA" sz="1400" kern="100" dirty="0">
                <a:solidFill>
                  <a:srgbClr val="002060"/>
                </a:solidFill>
                <a:effectLst/>
                <a:latin typeface="Arial Black" panose="020B0A04020102020204" pitchFamily="34" charset="0"/>
                <a:ea typeface="Calibri" panose="020F0502020204030204" pitchFamily="34" charset="0"/>
                <a:cs typeface="Arial" panose="020B0604020202020204" pitchFamily="34" charset="0"/>
              </a:rPr>
              <a:t>													</a:t>
            </a:r>
          </a:p>
          <a:p>
            <a:pPr marL="0" indent="0" algn="l">
              <a:buNone/>
            </a:pPr>
            <a:endParaRPr lang="fr-CA" sz="1400" kern="100" dirty="0">
              <a:solidFill>
                <a:srgbClr val="002060"/>
              </a:solidFill>
              <a:latin typeface="Arial Black" panose="020B0A04020102020204" pitchFamily="34" charset="0"/>
              <a:ea typeface="Calibri" panose="020F0502020204030204" pitchFamily="34" charset="0"/>
              <a:cs typeface="Arial" panose="020B0604020202020204" pitchFamily="34" charset="0"/>
            </a:endParaRPr>
          </a:p>
          <a:p>
            <a:pPr marL="0" indent="0" algn="l">
              <a:buNone/>
            </a:pPr>
            <a:r>
              <a:rPr lang="fr-CA" sz="1400" kern="100" dirty="0">
                <a:solidFill>
                  <a:srgbClr val="002060"/>
                </a:solidFill>
                <a:effectLst/>
                <a:latin typeface="Arial Black" panose="020B0A04020102020204" pitchFamily="34" charset="0"/>
                <a:ea typeface="Calibri" panose="020F0502020204030204" pitchFamily="34" charset="0"/>
                <a:cs typeface="Arial" panose="020B0604020202020204" pitchFamily="34" charset="0"/>
              </a:rPr>
              <a:t>													</a:t>
            </a:r>
          </a:p>
          <a:p>
            <a:pPr marL="0" indent="0" algn="l">
              <a:buNone/>
            </a:pPr>
            <a:endParaRPr lang="fr-CA" sz="1400" kern="100" dirty="0">
              <a:solidFill>
                <a:srgbClr val="002060"/>
              </a:solidFill>
              <a:effectLst/>
              <a:latin typeface="Arial Black" panose="020B0A04020102020204" pitchFamily="34" charset="0"/>
              <a:ea typeface="Calibri" panose="020F0502020204030204" pitchFamily="34" charset="0"/>
              <a:cs typeface="Arial" panose="020B0604020202020204" pitchFamily="34" charset="0"/>
            </a:endParaRPr>
          </a:p>
          <a:p>
            <a:pPr marL="0" indent="0" algn="l">
              <a:buNone/>
            </a:pPr>
            <a:r>
              <a:rPr lang="fr-CA" sz="1400" kern="100" dirty="0">
                <a:solidFill>
                  <a:srgbClr val="002060"/>
                </a:solidFill>
                <a:latin typeface="Arial Black" panose="020B0A04020102020204" pitchFamily="34" charset="0"/>
                <a:ea typeface="Calibri" panose="020F0502020204030204" pitchFamily="34" charset="0"/>
                <a:cs typeface="Arial" panose="020B0604020202020204" pitchFamily="34" charset="0"/>
              </a:rPr>
              <a:t>													</a:t>
            </a:r>
            <a:r>
              <a:rPr lang="fr-CA" sz="1400" kern="100" dirty="0">
                <a:solidFill>
                  <a:srgbClr val="002060"/>
                </a:solidFill>
                <a:effectLst/>
                <a:latin typeface="Arial Black" panose="020B0A04020102020204" pitchFamily="34" charset="0"/>
                <a:ea typeface="Calibri" panose="020F0502020204030204" pitchFamily="34" charset="0"/>
                <a:cs typeface="Arial" panose="020B0604020202020204" pitchFamily="34" charset="0"/>
              </a:rPr>
              <a:t>Des Entrevues </a:t>
            </a:r>
            <a:endParaRPr lang="fr-CA" sz="1400" kern="100" dirty="0">
              <a:solidFill>
                <a:srgbClr val="002060"/>
              </a:solidFill>
              <a:latin typeface="Arial Black" panose="020B0A04020102020204" pitchFamily="34" charset="0"/>
              <a:ea typeface="Calibri" panose="020F0502020204030204" pitchFamily="34" charset="0"/>
              <a:cs typeface="Arial" panose="020B0604020202020204" pitchFamily="34" charset="0"/>
            </a:endParaRPr>
          </a:p>
          <a:p>
            <a:pPr marL="0" indent="0" algn="l">
              <a:buNone/>
            </a:pPr>
            <a:r>
              <a:rPr lang="fr-CA" sz="1400" kern="100" dirty="0">
                <a:solidFill>
                  <a:srgbClr val="002060"/>
                </a:solidFill>
                <a:latin typeface="Arial Black" panose="020B0A04020102020204" pitchFamily="34" charset="0"/>
                <a:ea typeface="Calibri" panose="020F0502020204030204" pitchFamily="34" charset="0"/>
                <a:cs typeface="Arial" panose="020B0604020202020204" pitchFamily="34" charset="0"/>
              </a:rPr>
              <a:t>												  </a:t>
            </a:r>
            <a:r>
              <a:rPr lang="fr-CA" sz="1400" kern="100" dirty="0">
                <a:solidFill>
                  <a:srgbClr val="002060"/>
                </a:solidFill>
                <a:effectLst/>
                <a:latin typeface="Arial Black" panose="020B0A04020102020204" pitchFamily="34" charset="0"/>
                <a:ea typeface="Calibri" panose="020F0502020204030204" pitchFamily="34" charset="0"/>
                <a:cs typeface="Arial" panose="020B0604020202020204" pitchFamily="34" charset="0"/>
              </a:rPr>
              <a:t>  																			   En février 2023,			</a:t>
            </a:r>
          </a:p>
          <a:p>
            <a:pPr marL="0" indent="0" algn="l">
              <a:buNone/>
            </a:pPr>
            <a:r>
              <a:rPr lang="fr-CA" sz="1400" b="0" i="0" kern="100" dirty="0">
                <a:solidFill>
                  <a:srgbClr val="002060"/>
                </a:solidFill>
                <a:latin typeface="Calibri" panose="020F0502020204030204" pitchFamily="34" charset="0"/>
                <a:cs typeface="Arial" panose="020B0604020202020204" pitchFamily="34" charset="0"/>
              </a:rPr>
              <a:t>												   </a:t>
            </a:r>
            <a:r>
              <a:rPr lang="fr-FR" sz="1400" b="0" i="0" dirty="0">
                <a:solidFill>
                  <a:srgbClr val="002060"/>
                </a:solidFill>
                <a:effectLst/>
                <a:latin typeface="Arial Black" panose="020B0A04020102020204" pitchFamily="34" charset="0"/>
              </a:rPr>
              <a:t>Jean-Marc Demers interviewé 													  par la « Télévision d'Ici » - 														  Côte-de-Beaupré et Île 														  d'Orléans sur la Médaille d’or 													  reçue du lieutenant-gouverneur</a:t>
            </a:r>
            <a:endParaRPr lang="fr-FR" sz="1400" b="0" i="0" dirty="0">
              <a:solidFill>
                <a:srgbClr val="002060"/>
              </a:solidFill>
              <a:effectLst/>
              <a:latin typeface="inherit"/>
            </a:endParaRPr>
          </a:p>
          <a:p>
            <a:pPr marL="0" indent="0" algn="l">
              <a:buNone/>
            </a:pPr>
            <a:endParaRPr lang="fr-CA" sz="1400" kern="100" dirty="0">
              <a:solidFill>
                <a:srgbClr val="002060"/>
              </a:solidFill>
              <a:effectLst/>
              <a:latin typeface="Arial Black" panose="020B0A04020102020204" pitchFamily="34" charset="0"/>
              <a:ea typeface="Calibri" panose="020F0502020204030204" pitchFamily="34" charset="0"/>
              <a:cs typeface="Arial" panose="020B0604020202020204" pitchFamily="34" charset="0"/>
            </a:endParaRPr>
          </a:p>
          <a:p>
            <a:pPr marL="0" indent="0" algn="l">
              <a:buNone/>
            </a:pPr>
            <a:r>
              <a:rPr lang="fr-CA" sz="1400" kern="100" dirty="0">
                <a:solidFill>
                  <a:srgbClr val="002060"/>
                </a:solidFill>
                <a:effectLst/>
                <a:latin typeface="Arial Black" panose="020B0A04020102020204" pitchFamily="34" charset="0"/>
                <a:ea typeface="Calibri" panose="020F0502020204030204" pitchFamily="34" charset="0"/>
                <a:cs typeface="Arial" panose="020B0604020202020204" pitchFamily="34" charset="0"/>
              </a:rPr>
              <a:t>Le 17 octobre 2022, Micheline Lefrançois sur </a:t>
            </a:r>
            <a:r>
              <a:rPr lang="fr-FR" sz="1400" b="1" i="0" dirty="0">
                <a:solidFill>
                  <a:srgbClr val="002060"/>
                </a:solidFill>
                <a:effectLst/>
                <a:latin typeface="Arial Black" panose="020B0A04020102020204" pitchFamily="34" charset="0"/>
                <a:cs typeface="Arial" panose="020B0604020202020204" pitchFamily="34" charset="0"/>
              </a:rPr>
              <a:t>la Télévision d’Ici de la Côte-de-Beaupré.</a:t>
            </a:r>
          </a:p>
          <a:p>
            <a:pPr marL="0" indent="0" algn="l">
              <a:buNone/>
            </a:pPr>
            <a:r>
              <a:rPr lang="fr-CA" sz="1400" kern="100" dirty="0">
                <a:solidFill>
                  <a:srgbClr val="002060"/>
                </a:solidFill>
                <a:latin typeface="Arial Black" panose="020B0A04020102020204" pitchFamily="34" charset="0"/>
                <a:ea typeface="Calibri" panose="020F0502020204030204" pitchFamily="34" charset="0"/>
                <a:cs typeface="Arial" panose="020B0604020202020204" pitchFamily="34" charset="0"/>
              </a:rPr>
              <a:t>Nouvelle entrevue pour Micheline </a:t>
            </a:r>
            <a:r>
              <a:rPr lang="fr-CA" sz="1400" kern="100" dirty="0">
                <a:solidFill>
                  <a:srgbClr val="002060"/>
                </a:solidFill>
                <a:effectLst/>
                <a:latin typeface="Arial Black" panose="020B0A04020102020204" pitchFamily="34" charset="0"/>
                <a:ea typeface="Calibri" panose="020F0502020204030204" pitchFamily="34" charset="0"/>
                <a:cs typeface="Arial" panose="020B0604020202020204" pitchFamily="34" charset="0"/>
              </a:rPr>
              <a:t>sur les ondes de CIQI FM90,3 en mars 2023.	</a:t>
            </a:r>
          </a:p>
          <a:p>
            <a:pPr marL="457200" lvl="1" indent="0" algn="ctr">
              <a:lnSpc>
                <a:spcPct val="107000"/>
              </a:lnSpc>
              <a:buNone/>
            </a:pPr>
            <a:r>
              <a:rPr lang="fr-CA" sz="1400" kern="100" dirty="0">
                <a:solidFill>
                  <a:srgbClr val="002060"/>
                </a:solidFill>
                <a:effectLst/>
                <a:latin typeface="Arial Black" panose="020B0A04020102020204" pitchFamily="34" charset="0"/>
                <a:ea typeface="Calibri" panose="020F0502020204030204" pitchFamily="34" charset="0"/>
                <a:cs typeface="Arial" panose="020B0604020202020204" pitchFamily="34" charset="0"/>
              </a:rPr>
              <a:t>							</a:t>
            </a:r>
            <a:r>
              <a:rPr lang="fr-CA" sz="1400" kern="100" dirty="0">
                <a:solidFill>
                  <a:srgbClr val="002060"/>
                </a:solidFill>
                <a:latin typeface="Arial Black" panose="020B0A04020102020204" pitchFamily="34" charset="0"/>
                <a:ea typeface="Calibri" panose="020F0502020204030204" pitchFamily="34" charset="0"/>
                <a:cs typeface="Arial" panose="020B0604020202020204" pitchFamily="34" charset="0"/>
              </a:rPr>
              <a:t>											</a:t>
            </a:r>
            <a:endParaRPr lang="fr-CA" sz="1400" kern="100" dirty="0">
              <a:solidFill>
                <a:srgbClr val="002060"/>
              </a:solidFill>
              <a:effectLst/>
              <a:latin typeface="Arial Black" panose="020B0A04020102020204" pitchFamily="34" charset="0"/>
              <a:ea typeface="Calibri" panose="020F0502020204030204" pitchFamily="34" charset="0"/>
              <a:cs typeface="Arial" panose="020B0604020202020204" pitchFamily="34" charset="0"/>
            </a:endParaRPr>
          </a:p>
          <a:p>
            <a:pPr marL="457200" lvl="1" indent="0" algn="r">
              <a:lnSpc>
                <a:spcPct val="107000"/>
              </a:lnSpc>
              <a:buNone/>
            </a:pPr>
            <a:r>
              <a:rPr lang="fr-CA" sz="1100" kern="100" dirty="0">
                <a:latin typeface="Calibri" panose="020F0502020204030204" pitchFamily="34" charset="0"/>
                <a:ea typeface="Calibri" panose="020F0502020204030204" pitchFamily="34" charset="0"/>
                <a:cs typeface="Arial" panose="020B0604020202020204" pitchFamily="34" charset="0"/>
              </a:rPr>
              <a:t>					</a:t>
            </a:r>
          </a:p>
          <a:p>
            <a:pPr marL="457200" lvl="1" indent="0" algn="r">
              <a:lnSpc>
                <a:spcPct val="107000"/>
              </a:lnSpc>
              <a:buNone/>
            </a:pPr>
            <a:endParaRPr lang="fr-CA" sz="1100" kern="100" dirty="0">
              <a:effectLst/>
              <a:latin typeface="Calibri" panose="020F0502020204030204" pitchFamily="34" charset="0"/>
              <a:ea typeface="Calibri" panose="020F0502020204030204" pitchFamily="34" charset="0"/>
              <a:cs typeface="Arial" panose="020B0604020202020204" pitchFamily="34" charset="0"/>
            </a:endParaRPr>
          </a:p>
          <a:p>
            <a:pPr marL="457200" lvl="1" indent="0" algn="r">
              <a:lnSpc>
                <a:spcPct val="107000"/>
              </a:lnSpc>
              <a:buNone/>
            </a:pPr>
            <a:endParaRPr lang="fr-CA" sz="1100" kern="100" dirty="0">
              <a:latin typeface="Calibri" panose="020F0502020204030204" pitchFamily="34" charset="0"/>
              <a:ea typeface="Calibri" panose="020F0502020204030204" pitchFamily="34" charset="0"/>
              <a:cs typeface="Arial" panose="020B0604020202020204" pitchFamily="34" charset="0"/>
            </a:endParaRPr>
          </a:p>
          <a:p>
            <a:pPr marL="457200" lvl="1" indent="0" algn="r">
              <a:lnSpc>
                <a:spcPct val="107000"/>
              </a:lnSpc>
              <a:buNone/>
            </a:pPr>
            <a:endParaRPr lang="fr-CA" sz="1100" kern="100" dirty="0">
              <a:effectLst/>
              <a:latin typeface="Calibri" panose="020F0502020204030204" pitchFamily="34" charset="0"/>
              <a:ea typeface="Calibri" panose="020F0502020204030204" pitchFamily="34" charset="0"/>
              <a:cs typeface="Arial" panose="020B0604020202020204" pitchFamily="34" charset="0"/>
            </a:endParaRPr>
          </a:p>
          <a:p>
            <a:pPr marL="457200" lvl="1" indent="0" algn="r">
              <a:lnSpc>
                <a:spcPct val="107000"/>
              </a:lnSpc>
              <a:buNone/>
            </a:pPr>
            <a:endParaRPr lang="fr-CA" sz="1100" kern="100" dirty="0">
              <a:latin typeface="Calibri" panose="020F0502020204030204" pitchFamily="34" charset="0"/>
              <a:ea typeface="Calibri" panose="020F0502020204030204" pitchFamily="34" charset="0"/>
              <a:cs typeface="Arial" panose="020B0604020202020204" pitchFamily="34" charset="0"/>
            </a:endParaRPr>
          </a:p>
          <a:p>
            <a:pPr marL="457200" lvl="1" indent="0" algn="r">
              <a:lnSpc>
                <a:spcPct val="107000"/>
              </a:lnSpc>
              <a:buNone/>
            </a:pPr>
            <a:endParaRPr lang="fr-CA" sz="1100" kern="100" dirty="0">
              <a:effectLst/>
              <a:latin typeface="Calibri" panose="020F0502020204030204" pitchFamily="34" charset="0"/>
              <a:ea typeface="Calibri" panose="020F0502020204030204" pitchFamily="34" charset="0"/>
              <a:cs typeface="Arial" panose="020B0604020202020204" pitchFamily="34" charset="0"/>
            </a:endParaRPr>
          </a:p>
          <a:p>
            <a:pPr marL="457200" lvl="1" indent="0" algn="r">
              <a:lnSpc>
                <a:spcPct val="107000"/>
              </a:lnSpc>
              <a:buNone/>
            </a:pPr>
            <a:endParaRPr lang="fr-CA" sz="1100" kern="100" dirty="0">
              <a:latin typeface="Calibri" panose="020F0502020204030204" pitchFamily="34" charset="0"/>
              <a:ea typeface="Calibri" panose="020F0502020204030204" pitchFamily="34" charset="0"/>
              <a:cs typeface="Arial" panose="020B0604020202020204" pitchFamily="34" charset="0"/>
            </a:endParaRPr>
          </a:p>
          <a:p>
            <a:pPr marL="457200" lvl="1" indent="0" algn="r">
              <a:lnSpc>
                <a:spcPct val="107000"/>
              </a:lnSpc>
              <a:buNone/>
            </a:pPr>
            <a:endParaRPr lang="fr-CA" sz="1100" kern="100" dirty="0">
              <a:effectLst/>
              <a:latin typeface="Calibri" panose="020F0502020204030204" pitchFamily="34" charset="0"/>
              <a:ea typeface="Calibri" panose="020F0502020204030204" pitchFamily="34" charset="0"/>
              <a:cs typeface="Arial" panose="020B0604020202020204" pitchFamily="34" charset="0"/>
            </a:endParaRPr>
          </a:p>
          <a:p>
            <a:pPr marL="457200" lvl="1" indent="0" algn="r">
              <a:lnSpc>
                <a:spcPct val="107000"/>
              </a:lnSpc>
              <a:buNone/>
            </a:pPr>
            <a:endParaRPr lang="fr-CA" sz="1100" kern="100" dirty="0">
              <a:latin typeface="Calibri" panose="020F0502020204030204" pitchFamily="34" charset="0"/>
              <a:ea typeface="Calibri" panose="020F0502020204030204" pitchFamily="34" charset="0"/>
              <a:cs typeface="Arial" panose="020B0604020202020204" pitchFamily="34" charset="0"/>
            </a:endParaRPr>
          </a:p>
          <a:p>
            <a:pPr marL="457200" lvl="1" indent="0" algn="r">
              <a:lnSpc>
                <a:spcPct val="107000"/>
              </a:lnSpc>
              <a:buNone/>
            </a:pPr>
            <a:endParaRPr lang="fr-CA" sz="1100" kern="100" dirty="0">
              <a:effectLst/>
              <a:latin typeface="Calibri" panose="020F0502020204030204" pitchFamily="34" charset="0"/>
              <a:ea typeface="Calibri" panose="020F0502020204030204" pitchFamily="34" charset="0"/>
              <a:cs typeface="Arial" panose="020B0604020202020204" pitchFamily="34" charset="0"/>
            </a:endParaRPr>
          </a:p>
          <a:p>
            <a:pPr marL="457200" lvl="1" indent="0" algn="r">
              <a:lnSpc>
                <a:spcPct val="107000"/>
              </a:lnSpc>
              <a:buNone/>
            </a:pPr>
            <a:endParaRPr lang="fr-CA" sz="1100" kern="100" dirty="0">
              <a:latin typeface="Calibri" panose="020F0502020204030204" pitchFamily="34" charset="0"/>
              <a:ea typeface="Calibri" panose="020F0502020204030204" pitchFamily="34" charset="0"/>
              <a:cs typeface="Arial" panose="020B0604020202020204" pitchFamily="34" charset="0"/>
            </a:endParaRPr>
          </a:p>
          <a:p>
            <a:pPr marL="457200" lvl="1" indent="0" algn="r">
              <a:lnSpc>
                <a:spcPct val="107000"/>
              </a:lnSpc>
              <a:buNone/>
            </a:pPr>
            <a:endParaRPr lang="fr-CA" sz="1100" kern="100" dirty="0">
              <a:effectLst/>
              <a:latin typeface="Calibri" panose="020F0502020204030204" pitchFamily="34" charset="0"/>
              <a:ea typeface="Calibri" panose="020F0502020204030204" pitchFamily="34" charset="0"/>
              <a:cs typeface="Arial" panose="020B0604020202020204" pitchFamily="34" charset="0"/>
            </a:endParaRPr>
          </a:p>
          <a:p>
            <a:pPr marL="457200" lvl="1" indent="0" algn="r">
              <a:lnSpc>
                <a:spcPct val="107000"/>
              </a:lnSpc>
              <a:buNone/>
            </a:pPr>
            <a:endParaRPr lang="fr-CA" sz="1100" kern="100" dirty="0">
              <a:latin typeface="Calibri" panose="020F0502020204030204" pitchFamily="34" charset="0"/>
              <a:ea typeface="Calibri" panose="020F0502020204030204" pitchFamily="34" charset="0"/>
              <a:cs typeface="Arial" panose="020B0604020202020204" pitchFamily="34" charset="0"/>
            </a:endParaRPr>
          </a:p>
          <a:p>
            <a:pPr marL="457200" lvl="1" indent="0" algn="r">
              <a:lnSpc>
                <a:spcPct val="107000"/>
              </a:lnSpc>
              <a:buNone/>
            </a:pPr>
            <a:endParaRPr lang="fr-CA" sz="1100" kern="100" dirty="0">
              <a:effectLst/>
              <a:latin typeface="Calibri" panose="020F0502020204030204" pitchFamily="34" charset="0"/>
              <a:ea typeface="Calibri" panose="020F0502020204030204" pitchFamily="34" charset="0"/>
              <a:cs typeface="Arial" panose="020B0604020202020204" pitchFamily="34" charset="0"/>
            </a:endParaRPr>
          </a:p>
          <a:p>
            <a:pPr marL="457200" lvl="1" indent="0" algn="r">
              <a:lnSpc>
                <a:spcPct val="107000"/>
              </a:lnSpc>
              <a:buNone/>
            </a:pPr>
            <a:endParaRPr lang="fr-CA" sz="1100" kern="100" dirty="0">
              <a:latin typeface="Calibri" panose="020F0502020204030204" pitchFamily="34" charset="0"/>
              <a:ea typeface="Calibri" panose="020F0502020204030204" pitchFamily="34" charset="0"/>
              <a:cs typeface="Arial" panose="020B0604020202020204" pitchFamily="34" charset="0"/>
            </a:endParaRPr>
          </a:p>
          <a:p>
            <a:pPr marL="457200" lvl="1" indent="0" algn="r">
              <a:lnSpc>
                <a:spcPct val="107000"/>
              </a:lnSpc>
              <a:buNone/>
            </a:pPr>
            <a:r>
              <a:rPr lang="fr-CA" sz="1100" kern="100" dirty="0">
                <a:effectLst/>
                <a:latin typeface="Calibri" panose="020F0502020204030204" pitchFamily="34" charset="0"/>
                <a:ea typeface="Calibri" panose="020F0502020204030204" pitchFamily="34" charset="0"/>
                <a:cs typeface="Arial" panose="020B0604020202020204" pitchFamily="34" charset="0"/>
              </a:rPr>
              <a:t>Entrevue de Micheline Article dans le journal local de Stoneham sur notre Président René Grenier</a:t>
            </a:r>
          </a:p>
          <a:p>
            <a:pPr marL="742950" lvl="1" indent="-285750">
              <a:lnSpc>
                <a:spcPct val="107000"/>
              </a:lnSpc>
              <a:buFont typeface="+mj-lt"/>
              <a:buAutoNum type="alphaLcPeriod"/>
            </a:pPr>
            <a:endParaRPr lang="fr-CA" sz="11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0" name="Image 9">
            <a:extLst>
              <a:ext uri="{FF2B5EF4-FFF2-40B4-BE49-F238E27FC236}">
                <a16:creationId xmlns:a16="http://schemas.microsoft.com/office/drawing/2014/main" id="{380C883F-65B0-15A6-8FAD-B0B3BEB0445E}"/>
              </a:ext>
            </a:extLst>
          </p:cNvPr>
          <p:cNvPicPr>
            <a:picLocks noChangeAspect="1"/>
          </p:cNvPicPr>
          <p:nvPr/>
        </p:nvPicPr>
        <p:blipFill>
          <a:blip r:embed="rId4"/>
          <a:stretch>
            <a:fillRect/>
          </a:stretch>
        </p:blipFill>
        <p:spPr>
          <a:xfrm>
            <a:off x="591014" y="263804"/>
            <a:ext cx="964287" cy="1089644"/>
          </a:xfrm>
          <a:prstGeom prst="rect">
            <a:avLst/>
          </a:prstGeom>
        </p:spPr>
      </p:pic>
      <p:pic>
        <p:nvPicPr>
          <p:cNvPr id="8" name="Image 7" descr="Une image contenant texte, journal&#10;&#10;Description générée automatiquement">
            <a:extLst>
              <a:ext uri="{FF2B5EF4-FFF2-40B4-BE49-F238E27FC236}">
                <a16:creationId xmlns:a16="http://schemas.microsoft.com/office/drawing/2014/main" id="{CFE27213-A8CC-5B98-0ED3-0971DACCAB54}"/>
              </a:ext>
            </a:extLst>
          </p:cNvPr>
          <p:cNvPicPr>
            <a:picLocks noChangeAspect="1"/>
          </p:cNvPicPr>
          <p:nvPr/>
        </p:nvPicPr>
        <p:blipFill>
          <a:blip r:embed="rId5"/>
          <a:stretch>
            <a:fillRect/>
          </a:stretch>
        </p:blipFill>
        <p:spPr>
          <a:xfrm>
            <a:off x="187140" y="1866182"/>
            <a:ext cx="2736322" cy="3854394"/>
          </a:xfrm>
          <a:prstGeom prst="rect">
            <a:avLst/>
          </a:prstGeom>
        </p:spPr>
      </p:pic>
      <p:pic>
        <p:nvPicPr>
          <p:cNvPr id="11" name="Image 10" descr="Une image contenant texte, journal, capture d’écran&#10;&#10;Description générée automatiquement">
            <a:extLst>
              <a:ext uri="{FF2B5EF4-FFF2-40B4-BE49-F238E27FC236}">
                <a16:creationId xmlns:a16="http://schemas.microsoft.com/office/drawing/2014/main" id="{FAC0E44E-76FE-B902-2F76-75127EAB4096}"/>
              </a:ext>
            </a:extLst>
          </p:cNvPr>
          <p:cNvPicPr>
            <a:picLocks noChangeAspect="1"/>
          </p:cNvPicPr>
          <p:nvPr/>
        </p:nvPicPr>
        <p:blipFill>
          <a:blip r:embed="rId6"/>
          <a:stretch>
            <a:fillRect/>
          </a:stretch>
        </p:blipFill>
        <p:spPr>
          <a:xfrm>
            <a:off x="3045240" y="1866181"/>
            <a:ext cx="2706048" cy="3854393"/>
          </a:xfrm>
          <a:prstGeom prst="rect">
            <a:avLst/>
          </a:prstGeom>
        </p:spPr>
      </p:pic>
      <p:pic>
        <p:nvPicPr>
          <p:cNvPr id="13" name="Image 12" descr="Une image contenant texte&#10;&#10;Description générée automatiquement">
            <a:extLst>
              <a:ext uri="{FF2B5EF4-FFF2-40B4-BE49-F238E27FC236}">
                <a16:creationId xmlns:a16="http://schemas.microsoft.com/office/drawing/2014/main" id="{13E166B2-78EB-1391-355E-1E2DDC4191D2}"/>
              </a:ext>
            </a:extLst>
          </p:cNvPr>
          <p:cNvPicPr>
            <a:picLocks noChangeAspect="1"/>
          </p:cNvPicPr>
          <p:nvPr/>
        </p:nvPicPr>
        <p:blipFill>
          <a:blip r:embed="rId7"/>
          <a:stretch>
            <a:fillRect/>
          </a:stretch>
        </p:blipFill>
        <p:spPr>
          <a:xfrm>
            <a:off x="6220540" y="1846623"/>
            <a:ext cx="2240280" cy="2182091"/>
          </a:xfrm>
          <a:prstGeom prst="rect">
            <a:avLst/>
          </a:prstGeom>
        </p:spPr>
      </p:pic>
      <p:pic>
        <p:nvPicPr>
          <p:cNvPr id="15" name="Image 14" descr="Une image contenant logo&#10;&#10;Description générée automatiquement">
            <a:extLst>
              <a:ext uri="{FF2B5EF4-FFF2-40B4-BE49-F238E27FC236}">
                <a16:creationId xmlns:a16="http://schemas.microsoft.com/office/drawing/2014/main" id="{3009C766-D7C4-CF2D-DE05-69E02653F32B}"/>
              </a:ext>
            </a:extLst>
          </p:cNvPr>
          <p:cNvPicPr>
            <a:picLocks noChangeAspect="1"/>
          </p:cNvPicPr>
          <p:nvPr/>
        </p:nvPicPr>
        <p:blipFill>
          <a:blip r:embed="rId8"/>
          <a:stretch>
            <a:fillRect/>
          </a:stretch>
        </p:blipFill>
        <p:spPr>
          <a:xfrm>
            <a:off x="7656580" y="354278"/>
            <a:ext cx="1178503" cy="953132"/>
          </a:xfrm>
          <a:prstGeom prst="rect">
            <a:avLst/>
          </a:prstGeom>
        </p:spPr>
      </p:pic>
    </p:spTree>
    <p:extLst>
      <p:ext uri="{BB962C8B-B14F-4D97-AF65-F5344CB8AC3E}">
        <p14:creationId xmlns:p14="http://schemas.microsoft.com/office/powerpoint/2010/main" val="3304580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EFD45591-34EE-4DED-90C4-0A45B3278522}"/>
              </a:ext>
            </a:extLst>
          </p:cNvPr>
          <p:cNvSpPr>
            <a:spLocks noGrp="1"/>
          </p:cNvSpPr>
          <p:nvPr>
            <p:ph type="ftr" sz="quarter" idx="11"/>
          </p:nvPr>
        </p:nvSpPr>
        <p:spPr>
          <a:xfrm>
            <a:off x="308918" y="6426750"/>
            <a:ext cx="7814067" cy="282635"/>
          </a:xfrm>
        </p:spPr>
        <p:txBody>
          <a:bodyPr/>
          <a:lstStyle/>
          <a:p>
            <a:pPr algn="ctr"/>
            <a:r>
              <a:rPr lang="en-US" dirty="0"/>
              <a:t>AGA-Québec 2023 </a:t>
            </a:r>
          </a:p>
        </p:txBody>
      </p:sp>
      <p:sp>
        <p:nvSpPr>
          <p:cNvPr id="6" name="Titre 1">
            <a:extLst>
              <a:ext uri="{FF2B5EF4-FFF2-40B4-BE49-F238E27FC236}">
                <a16:creationId xmlns:a16="http://schemas.microsoft.com/office/drawing/2014/main" id="{48FDB33F-8C42-4A35-9787-6A6FB378B0B9}"/>
              </a:ext>
            </a:extLst>
          </p:cNvPr>
          <p:cNvSpPr txBox="1">
            <a:spLocks/>
          </p:cNvSpPr>
          <p:nvPr/>
        </p:nvSpPr>
        <p:spPr>
          <a:xfrm>
            <a:off x="5993177" y="75752"/>
            <a:ext cx="1945906" cy="403750"/>
          </a:xfrm>
          <a:prstGeom prst="rect">
            <a:avLst/>
          </a:prstGeom>
          <a:solidFill>
            <a:schemeClr val="accent6">
              <a:lumMod val="40000"/>
              <a:lumOff val="60000"/>
            </a:schemeClr>
          </a:solidFill>
          <a:ln w="28575">
            <a:solidFill>
              <a:schemeClr val="tx1"/>
            </a:solidFill>
            <a:prstDash val="sysDash"/>
          </a:ln>
        </p:spPr>
        <p:txBody>
          <a:bodyPr/>
          <a:lstStyle>
            <a:lvl1pPr algn="l" defTabSz="457200" rtl="0" eaLnBrk="1" latinLnBrk="0" hangingPunct="1">
              <a:spcBef>
                <a:spcPct val="0"/>
              </a:spcBef>
              <a:buNone/>
              <a:defRPr sz="3000" b="0" i="0" kern="1200">
                <a:solidFill>
                  <a:srgbClr val="00192F"/>
                </a:solidFill>
                <a:latin typeface="Arial MT Lt"/>
                <a:ea typeface="+mj-ea"/>
                <a:cs typeface="Arial MT Lt"/>
              </a:defRPr>
            </a:lvl1pPr>
          </a:lstStyle>
          <a:p>
            <a:pPr algn="ctr"/>
            <a:r>
              <a:rPr lang="fr-CA" sz="1800" b="1" dirty="0">
                <a:ln w="12700">
                  <a:solidFill>
                    <a:srgbClr val="1F497D">
                      <a:lumMod val="75000"/>
                    </a:srgbClr>
                  </a:solidFill>
                  <a:prstDash val="solid"/>
                </a:ln>
                <a:solidFill>
                  <a:srgbClr val="1F497D">
                    <a:lumMod val="50000"/>
                  </a:srgbClr>
                </a:solidFill>
                <a:effectLst>
                  <a:outerShdw dist="38100" dir="2640000" algn="bl" rotWithShape="0">
                    <a:srgbClr val="1F497D">
                      <a:lumMod val="75000"/>
                    </a:srgbClr>
                  </a:outerShdw>
                </a:effectLst>
                <a:latin typeface="Arial Black" panose="020B0A04020102020204" pitchFamily="34" charset="0"/>
                <a:cs typeface="+mn-cs"/>
              </a:rPr>
              <a:t>Recrutement</a:t>
            </a:r>
            <a:endParaRPr lang="fr-CA" sz="1800" dirty="0"/>
          </a:p>
        </p:txBody>
      </p:sp>
      <p:pic>
        <p:nvPicPr>
          <p:cNvPr id="3" name="Image 2">
            <a:extLst>
              <a:ext uri="{FF2B5EF4-FFF2-40B4-BE49-F238E27FC236}">
                <a16:creationId xmlns:a16="http://schemas.microsoft.com/office/drawing/2014/main" id="{52C9C6FB-255D-41CE-B6C7-E65B75D224A5}"/>
              </a:ext>
            </a:extLst>
          </p:cNvPr>
          <p:cNvPicPr>
            <a:picLocks noChangeAspect="1"/>
          </p:cNvPicPr>
          <p:nvPr/>
        </p:nvPicPr>
        <p:blipFill>
          <a:blip r:embed="rId4"/>
          <a:srcRect/>
          <a:stretch/>
        </p:blipFill>
        <p:spPr>
          <a:xfrm>
            <a:off x="233272" y="705694"/>
            <a:ext cx="4284527" cy="5510035"/>
          </a:xfrm>
          <a:prstGeom prst="rect">
            <a:avLst/>
          </a:prstGeom>
        </p:spPr>
      </p:pic>
      <p:sp>
        <p:nvSpPr>
          <p:cNvPr id="7" name="ZoneTexte 6">
            <a:extLst>
              <a:ext uri="{FF2B5EF4-FFF2-40B4-BE49-F238E27FC236}">
                <a16:creationId xmlns:a16="http://schemas.microsoft.com/office/drawing/2014/main" id="{8C7B9518-154B-4095-9AC7-7A8C12D5214E}"/>
              </a:ext>
            </a:extLst>
          </p:cNvPr>
          <p:cNvSpPr txBox="1"/>
          <p:nvPr/>
        </p:nvSpPr>
        <p:spPr>
          <a:xfrm>
            <a:off x="4870137" y="460709"/>
            <a:ext cx="4191987" cy="646331"/>
          </a:xfrm>
          <a:prstGeom prst="rect">
            <a:avLst/>
          </a:prstGeom>
          <a:noFill/>
        </p:spPr>
        <p:txBody>
          <a:bodyPr wrap="square" rtlCol="0">
            <a:spAutoFit/>
          </a:bodyPr>
          <a:lstStyle/>
          <a:p>
            <a:r>
              <a:rPr lang="fr-CA" b="1" dirty="0">
                <a:solidFill>
                  <a:srgbClr val="051F40"/>
                </a:solidFill>
                <a:latin typeface="Arial Black" panose="020B0A04020102020204" pitchFamily="34" charset="0"/>
              </a:rPr>
              <a:t>Publication dans COURRIER de Portneuf - 8 Mars 2023</a:t>
            </a:r>
          </a:p>
        </p:txBody>
      </p:sp>
      <p:pic>
        <p:nvPicPr>
          <p:cNvPr id="5" name="Image 4" descr="Une image contenant texte&#10;&#10;Description générée automatiquement">
            <a:extLst>
              <a:ext uri="{FF2B5EF4-FFF2-40B4-BE49-F238E27FC236}">
                <a16:creationId xmlns:a16="http://schemas.microsoft.com/office/drawing/2014/main" id="{1F84D917-A16E-8D0D-1598-47FBD6584699}"/>
              </a:ext>
            </a:extLst>
          </p:cNvPr>
          <p:cNvPicPr>
            <a:picLocks noChangeAspect="1"/>
          </p:cNvPicPr>
          <p:nvPr/>
        </p:nvPicPr>
        <p:blipFill>
          <a:blip r:embed="rId5"/>
          <a:stretch>
            <a:fillRect/>
          </a:stretch>
        </p:blipFill>
        <p:spPr>
          <a:xfrm>
            <a:off x="4940351" y="1056476"/>
            <a:ext cx="4051561" cy="5159253"/>
          </a:xfrm>
          <a:prstGeom prst="rect">
            <a:avLst/>
          </a:prstGeom>
        </p:spPr>
      </p:pic>
      <p:sp>
        <p:nvSpPr>
          <p:cNvPr id="9" name="ZoneTexte 8">
            <a:extLst>
              <a:ext uri="{FF2B5EF4-FFF2-40B4-BE49-F238E27FC236}">
                <a16:creationId xmlns:a16="http://schemas.microsoft.com/office/drawing/2014/main" id="{C69BB0E6-F409-0B98-D2ED-5BF962C1822A}"/>
              </a:ext>
            </a:extLst>
          </p:cNvPr>
          <p:cNvSpPr txBox="1"/>
          <p:nvPr/>
        </p:nvSpPr>
        <p:spPr>
          <a:xfrm>
            <a:off x="461197" y="75752"/>
            <a:ext cx="4029619" cy="646331"/>
          </a:xfrm>
          <a:prstGeom prst="rect">
            <a:avLst/>
          </a:prstGeom>
          <a:noFill/>
        </p:spPr>
        <p:txBody>
          <a:bodyPr wrap="square">
            <a:spAutoFit/>
          </a:bodyPr>
          <a:lstStyle/>
          <a:p>
            <a:r>
              <a:rPr lang="fr-CA" sz="1800" b="1" dirty="0">
                <a:solidFill>
                  <a:srgbClr val="051F40"/>
                </a:solidFill>
                <a:latin typeface="Arial Black" panose="020B0A04020102020204" pitchFamily="34" charset="0"/>
              </a:rPr>
              <a:t>Publication dans JOURNAL de Lévis – 28 Février 2023</a:t>
            </a:r>
          </a:p>
        </p:txBody>
      </p:sp>
      <p:pic>
        <p:nvPicPr>
          <p:cNvPr id="10" name="Image 9">
            <a:extLst>
              <a:ext uri="{FF2B5EF4-FFF2-40B4-BE49-F238E27FC236}">
                <a16:creationId xmlns:a16="http://schemas.microsoft.com/office/drawing/2014/main" id="{96E26DB4-ED04-3DF6-A219-8AC9572A3699}"/>
              </a:ext>
            </a:extLst>
          </p:cNvPr>
          <p:cNvPicPr>
            <a:picLocks noChangeAspect="1"/>
          </p:cNvPicPr>
          <p:nvPr/>
        </p:nvPicPr>
        <p:blipFill>
          <a:blip r:embed="rId6"/>
          <a:stretch>
            <a:fillRect/>
          </a:stretch>
        </p:blipFill>
        <p:spPr>
          <a:xfrm>
            <a:off x="163240" y="6278047"/>
            <a:ext cx="617346" cy="498625"/>
          </a:xfrm>
          <a:prstGeom prst="rect">
            <a:avLst/>
          </a:prstGeom>
        </p:spPr>
      </p:pic>
    </p:spTree>
    <p:extLst>
      <p:ext uri="{BB962C8B-B14F-4D97-AF65-F5344CB8AC3E}">
        <p14:creationId xmlns:p14="http://schemas.microsoft.com/office/powerpoint/2010/main" val="1129305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 name="Espace réservé du pied de page 6">
            <a:extLst>
              <a:ext uri="{FF2B5EF4-FFF2-40B4-BE49-F238E27FC236}">
                <a16:creationId xmlns:a16="http://schemas.microsoft.com/office/drawing/2014/main" id="{C5114B07-F300-4FBA-9224-C0CD466B9501}"/>
              </a:ext>
            </a:extLst>
          </p:cNvPr>
          <p:cNvSpPr>
            <a:spLocks noGrp="1"/>
          </p:cNvSpPr>
          <p:nvPr>
            <p:ph type="ftr" sz="quarter" idx="11"/>
          </p:nvPr>
        </p:nvSpPr>
        <p:spPr>
          <a:xfrm>
            <a:off x="1839950" y="6528720"/>
            <a:ext cx="5140713" cy="217768"/>
          </a:xfrm>
        </p:spPr>
        <p:txBody>
          <a:bodyPr/>
          <a:lstStyle/>
          <a:p>
            <a:pPr algn="ctr"/>
            <a:r>
              <a:rPr lang="en-US" dirty="0"/>
              <a:t>AGA-Québec 2023 </a:t>
            </a:r>
          </a:p>
        </p:txBody>
      </p:sp>
      <p:sp>
        <p:nvSpPr>
          <p:cNvPr id="9" name="Titre 1">
            <a:extLst>
              <a:ext uri="{FF2B5EF4-FFF2-40B4-BE49-F238E27FC236}">
                <a16:creationId xmlns:a16="http://schemas.microsoft.com/office/drawing/2014/main" id="{101F0EF3-C89C-4461-8807-A2DB45542397}"/>
              </a:ext>
            </a:extLst>
          </p:cNvPr>
          <p:cNvSpPr>
            <a:spLocks noGrp="1"/>
          </p:cNvSpPr>
          <p:nvPr>
            <p:ph type="title"/>
          </p:nvPr>
        </p:nvSpPr>
        <p:spPr>
          <a:xfrm>
            <a:off x="309563" y="355966"/>
            <a:ext cx="8589884" cy="1143000"/>
          </a:xfrm>
          <a:gradFill>
            <a:gsLst>
              <a:gs pos="55500">
                <a:schemeClr val="accent6">
                  <a:lumMod val="20000"/>
                  <a:lumOff val="80000"/>
                </a:schemeClr>
              </a:gs>
              <a:gs pos="37000">
                <a:srgbClr val="D4AE94"/>
              </a:gs>
              <a:gs pos="0">
                <a:schemeClr val="accent6"/>
              </a:gs>
              <a:gs pos="71000">
                <a:schemeClr val="accent6">
                  <a:lumMod val="60000"/>
                  <a:lumOff val="40000"/>
                </a:schemeClr>
              </a:gs>
              <a:gs pos="83000">
                <a:schemeClr val="accent6">
                  <a:lumMod val="20000"/>
                  <a:lumOff val="80000"/>
                </a:schemeClr>
              </a:gs>
              <a:gs pos="91500">
                <a:schemeClr val="accent6">
                  <a:lumMod val="75000"/>
                </a:schemeClr>
              </a:gs>
              <a:gs pos="100000">
                <a:schemeClr val="accent6">
                  <a:lumMod val="75000"/>
                </a:schemeClr>
              </a:gs>
            </a:gsLst>
            <a:lin ang="5400000" scaled="1"/>
          </a:gradFill>
          <a:ln>
            <a:noFill/>
          </a:ln>
        </p:spPr>
        <p:txBody>
          <a:bodyPr>
            <a:normAutofit/>
          </a:bodyPr>
          <a:lstStyle/>
          <a:p>
            <a:pPr algn="ctr"/>
            <a:r>
              <a:rPr kumimoji="0" lang="fr-CA" sz="3200" b="1" i="0" u="none" strike="noStrike" kern="1200" cap="none" spc="0" normalizeH="0" baseline="0" noProof="0" dirty="0">
                <a:ln w="12700">
                  <a:solidFill>
                    <a:srgbClr val="1F497D">
                      <a:lumMod val="75000"/>
                    </a:srgbClr>
                  </a:solidFill>
                  <a:prstDash val="solid"/>
                </a:ln>
                <a:solidFill>
                  <a:srgbClr val="C00000"/>
                </a:solidFill>
                <a:effectLst>
                  <a:outerShdw dist="38100" dir="2640000" algn="bl" rotWithShape="0">
                    <a:srgbClr val="1F497D">
                      <a:lumMod val="75000"/>
                    </a:srgbClr>
                  </a:outerShdw>
                </a:effectLst>
                <a:uLnTx/>
                <a:uFillTx/>
                <a:latin typeface="Arial Black" panose="020B0A04020102020204" pitchFamily="34" charset="0"/>
                <a:ea typeface="+mj-ea"/>
                <a:cs typeface="+mn-cs"/>
              </a:rPr>
              <a:t>Recrutement 2020 - 2023</a:t>
            </a:r>
            <a:endParaRPr lang="fr-CA" sz="3200" dirty="0">
              <a:solidFill>
                <a:srgbClr val="C00000"/>
              </a:solidFill>
            </a:endParaRPr>
          </a:p>
        </p:txBody>
      </p:sp>
      <p:pic>
        <p:nvPicPr>
          <p:cNvPr id="2" name="Image 1">
            <a:extLst>
              <a:ext uri="{FF2B5EF4-FFF2-40B4-BE49-F238E27FC236}">
                <a16:creationId xmlns:a16="http://schemas.microsoft.com/office/drawing/2014/main" id="{2BCA2777-7BA4-1221-BA5E-0E074B59EA94}"/>
              </a:ext>
            </a:extLst>
          </p:cNvPr>
          <p:cNvPicPr>
            <a:picLocks noChangeAspect="1"/>
          </p:cNvPicPr>
          <p:nvPr/>
        </p:nvPicPr>
        <p:blipFill>
          <a:blip r:embed="rId4"/>
          <a:stretch>
            <a:fillRect/>
          </a:stretch>
        </p:blipFill>
        <p:spPr>
          <a:xfrm>
            <a:off x="449713" y="361222"/>
            <a:ext cx="1002201" cy="1132487"/>
          </a:xfrm>
          <a:prstGeom prst="rect">
            <a:avLst/>
          </a:prstGeom>
        </p:spPr>
      </p:pic>
      <p:pic>
        <p:nvPicPr>
          <p:cNvPr id="5" name="Image 4">
            <a:extLst>
              <a:ext uri="{FF2B5EF4-FFF2-40B4-BE49-F238E27FC236}">
                <a16:creationId xmlns:a16="http://schemas.microsoft.com/office/drawing/2014/main" id="{247DD9B3-89BE-CE2F-1C3B-E517915C1928}"/>
              </a:ext>
            </a:extLst>
          </p:cNvPr>
          <p:cNvPicPr>
            <a:picLocks noChangeAspect="1"/>
          </p:cNvPicPr>
          <p:nvPr/>
        </p:nvPicPr>
        <p:blipFill>
          <a:blip r:embed="rId5"/>
          <a:srcRect/>
          <a:stretch/>
        </p:blipFill>
        <p:spPr>
          <a:xfrm>
            <a:off x="414696" y="1656757"/>
            <a:ext cx="8249801" cy="4714172"/>
          </a:xfrm>
          <a:prstGeom prst="rect">
            <a:avLst/>
          </a:prstGeom>
        </p:spPr>
      </p:pic>
      <p:pic>
        <p:nvPicPr>
          <p:cNvPr id="13" name="Image 12" descr="Une image contenant logo&#10;&#10;Description générée automatiquement">
            <a:extLst>
              <a:ext uri="{FF2B5EF4-FFF2-40B4-BE49-F238E27FC236}">
                <a16:creationId xmlns:a16="http://schemas.microsoft.com/office/drawing/2014/main" id="{003D5485-1644-D0E8-A8F3-E76EAAADBF03}"/>
              </a:ext>
            </a:extLst>
          </p:cNvPr>
          <p:cNvPicPr>
            <a:picLocks noChangeAspect="1"/>
          </p:cNvPicPr>
          <p:nvPr/>
        </p:nvPicPr>
        <p:blipFill>
          <a:blip r:embed="rId6"/>
          <a:stretch>
            <a:fillRect/>
          </a:stretch>
        </p:blipFill>
        <p:spPr>
          <a:xfrm>
            <a:off x="7969127" y="470713"/>
            <a:ext cx="930320" cy="752410"/>
          </a:xfrm>
          <a:prstGeom prst="rect">
            <a:avLst/>
          </a:prstGeom>
        </p:spPr>
      </p:pic>
    </p:spTree>
    <p:extLst>
      <p:ext uri="{BB962C8B-B14F-4D97-AF65-F5344CB8AC3E}">
        <p14:creationId xmlns:p14="http://schemas.microsoft.com/office/powerpoint/2010/main" val="34461815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4"/>
</p:tagLst>
</file>

<file path=ppt/tags/tag12.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NUM" val="8"/>
</p:tagLst>
</file>

<file path=ppt/tags/tag14.xml><?xml version="1.0" encoding="utf-8"?>
<p:tagLst xmlns:a="http://schemas.openxmlformats.org/drawingml/2006/main" xmlns:r="http://schemas.openxmlformats.org/officeDocument/2006/relationships" xmlns:p="http://schemas.openxmlformats.org/presentationml/2006/main">
  <p:tag name="NUM" val="9"/>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NAFR 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6075</TotalTime>
  <Words>2167</Words>
  <Application>Microsoft Office PowerPoint</Application>
  <PresentationFormat>Affichage à l'écran (4:3)</PresentationFormat>
  <Paragraphs>271</Paragraphs>
  <Slides>21</Slides>
  <Notes>19</Notes>
  <HiddenSlides>0</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21</vt:i4>
      </vt:variant>
    </vt:vector>
  </HeadingPairs>
  <TitlesOfParts>
    <vt:vector size="35" baseType="lpstr">
      <vt:lpstr>Algerian</vt:lpstr>
      <vt:lpstr>Arial</vt:lpstr>
      <vt:lpstr>Arial Black</vt:lpstr>
      <vt:lpstr>Arial Bold</vt:lpstr>
      <vt:lpstr>Arial MT Lt</vt:lpstr>
      <vt:lpstr>Arial Narrow</vt:lpstr>
      <vt:lpstr>Arial Rounded MT Bold</vt:lpstr>
      <vt:lpstr>Avenir Light</vt:lpstr>
      <vt:lpstr>Britannic Bold</vt:lpstr>
      <vt:lpstr>Calibri</vt:lpstr>
      <vt:lpstr>inherit</vt:lpstr>
      <vt:lpstr>Times New Roman</vt:lpstr>
      <vt:lpstr>Wingdings</vt:lpstr>
      <vt:lpstr>NAFR FR</vt:lpstr>
      <vt:lpstr> ANRF Section Québec AGA Vendredi 14 avril 2023</vt:lpstr>
      <vt:lpstr> </vt:lpstr>
      <vt:lpstr>  Communication Bilan 2022</vt:lpstr>
      <vt:lpstr>Communication Bilan 2022</vt:lpstr>
      <vt:lpstr>  Communication 2023</vt:lpstr>
      <vt:lpstr>Recrutement 2022-23 Activités </vt:lpstr>
      <vt:lpstr>Recrutement 2022-23  Activités publicitaires</vt:lpstr>
      <vt:lpstr>Présentation PowerPoint</vt:lpstr>
      <vt:lpstr>Recrutement 2020 - 2023</vt:lpstr>
      <vt:lpstr>Défense des DROITS et  INTÉRÊTS DE NOS MEMBRES</vt:lpstr>
      <vt:lpstr>Défense des DROITS et  INTÉRÊTS DE NOS MEMBRES</vt:lpstr>
      <vt:lpstr>Défense des DROITS et  INTÉRÊTS DE NOS MEMBRES</vt:lpstr>
      <vt:lpstr> RENÉ Grenier                                              MICHELINE Lefrançois                      CLAUDE Larochelle                                     ROLAND Langevin    SYLVIE Harrisson                                                          DIANE Legros                         GHISLAIN Lavoie                         GERMAIN Boivin       GASTON Simard       PIERRE  Marquis  </vt:lpstr>
      <vt:lpstr> Dû à l'intérêt des présentations mises en place par le ComiWeb, la Section a décidé d'offrir aux présentatrices/teurs un Certificat de reconnaissance parce qu’ils ont permis en 2022-23 de faire rayonner notre Association grâce à leur contribution à nos activités.   Nous avons invité les membres des autres sections du Québec à nos visioconférences et nous avons avec plaisir réussi à dépasser 200 inscriptions. Guy a conçu des sondages d’appréciation post-activités, les résultats sont très positifs et plusieurs bonnes suggestions pour le futur ont été faites. Au total, nous pensons avoir intéressé plus de 1500 membres de notre section et du Québec.   Les récipiendaires absents recevront leur Certificat par courrier.   Voici les RÉCIPIENDAIRES D’UN CERTIFICAT:  </vt:lpstr>
      <vt:lpstr> Mme Johane Boucher, copropriétaire de Pépinière-jardin FloreSsens de Saint-Raymond-de-Porneuf, a présenté le 16 février 2022 les « Semis et Semences ». Quelle belle période pour les semis.    Me Julie Baillargeon-Lavergne, curatrice publique, le 8 avril 2022, nous a entretenus en présentiel sur la « Révision québécoise du dispositif de protection des personnes : mieux protéger ceux qui en ont besoin ». Quelle chance d’avoir pu trouver un espace dans son horaire.  M. Alexandre Dombrowski, conseiller en relation avec le milieu pour la Société d’assurance automobile du Québec, le 8 avril 2022, a présenté « La fatigue au volant », dans le contexte des personnes aînées.   Mme Louise Rivard, DGA de Loisirs et Partenariat FADOQ Saguenay-Lac-Saint-Jean-Ungava, le 20 mai 2022, a présenté le projet original d’un album photos réalisé par des membres FADOQ de la région.   </vt:lpstr>
      <vt:lpstr> Mme Marie-Ève Belzile, agent de la Sûreté du Québec à Matane, le 26 mai 2022, a présenté le travail d’une équipe de la FADOQ de sa région sur les méfaits de « La fraude envers les aînés ».  Me Maude Gosselin-Bouchard de l’aide juridique de Matane, le 26 mai 2022 a présenté l’impact de la Nouvelle Loi sur les mandats d’inaptitude et les régimes de protection.  Me Wina Sioui, avocate, et son frère Médérik Sioui, historien, le 21 septembre 2022, ont présenté le « Développement du droit et des politiques des 1res Nations au Canada » dans le contexte actuel.  Mme Anessa Kimball, professeure à la Faculté de science politique de l’Université Laval, le 5 octobre 2022, a présenté « l’OTAN d’aujourd’hui et les enjeux pour le Canada ». Mme Kimball est membre de deux comités de l’Organisation du Traité de l’Atlantique Nord (OTAN).    Mme Julie St-Jean Dt. P., nutritionniste à la Clinique universitaire de nutrition de l’Université de Montréal, le 23 novembre 2022, a présenté « Vieillir en Santé – le rôle de l’alimentation ».    </vt:lpstr>
      <vt:lpstr>Mme Aurélie Thériault Brillon, Ph. D en Musique de l’Université d’Ottawa, « violoniste », étudiante Sciences de l’administration à l’U. Laval, nous a offert un récital de musique traditionnelle et canadienne, le 21 décembre 2022, au 5 à 7 virtuel des Fêtes de la Section.   M. Roch Giguère, horticulteur au Jardin Hamel, le 21 décembre 2022, nous a fait ses recommandations sur « Le soin à donner à notre Poinsettia ».   Mme Patricia Gallant, horticultrice aux Jardins de Métis, le 8 février 2023, nous a présenté « Les 4 saisons des Jardins de Métis ». Elle a démontré que les plantes des Jardins de Métis n’arrêtent pas de vivre sous la neige !   Dre Michèle Morin, interniste gériatre au CISSS de Chaudière-Appalaches et professeure au département de médecine de l'Université Laval, impliquée dans l’enseignement auprès d’étudiants de multiples disciplines, le 14 avril 2023, a présenté le « Déconditionnement chez l’aîné ou pourquoi l’avenir appartient à ceux qui se lèvent tôt ».  Conclusion: Les activités du Comité semblent avoir répondu aux attentes des membres.  Le COMIWEB recommande la poursuite de ses activités pour une autre année</vt:lpstr>
      <vt:lpstr>Activités Sociales 2023</vt:lpstr>
      <vt:lpstr>Activités Sociales 2023</vt:lpstr>
      <vt:lpstr>Présentation PowerPoint</vt:lpstr>
      <vt:lpstr>Présentation PowerPoint</vt:lpstr>
    </vt:vector>
  </TitlesOfParts>
  <Company>Two Blonde Chicks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 Legros</dc:creator>
  <cp:keywords>AGA 2022;Comités</cp:keywords>
  <cp:lastModifiedBy>Marianne Lafond</cp:lastModifiedBy>
  <cp:revision>180</cp:revision>
  <cp:lastPrinted>2022-04-06T22:30:34Z</cp:lastPrinted>
  <dcterms:created xsi:type="dcterms:W3CDTF">2015-01-23T15:13:19Z</dcterms:created>
  <dcterms:modified xsi:type="dcterms:W3CDTF">2023-04-25T15:19:55Z</dcterms:modified>
</cp:coreProperties>
</file>